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3" r:id="rId1"/>
    <p:sldMasterId id="2147483654" r:id="rId2"/>
    <p:sldMasterId id="2147483659" r:id="rId3"/>
    <p:sldMasterId id="2147483664" r:id="rId4"/>
  </p:sldMasterIdLst>
  <p:notesMasterIdLst>
    <p:notesMasterId r:id="rId14"/>
  </p:notesMasterIdLst>
  <p:sldIdLst>
    <p:sldId id="359" r:id="rId5"/>
    <p:sldId id="360" r:id="rId6"/>
    <p:sldId id="362" r:id="rId7"/>
    <p:sldId id="364" r:id="rId8"/>
    <p:sldId id="365" r:id="rId9"/>
    <p:sldId id="366" r:id="rId10"/>
    <p:sldId id="367" r:id="rId11"/>
    <p:sldId id="370" r:id="rId12"/>
    <p:sldId id="371" r:id="rId13"/>
  </p:sldIdLst>
  <p:sldSz cx="12192000" cy="6858000"/>
  <p:notesSz cx="6735763" cy="9869488"/>
  <p:custShowLst>
    <p:custShow name="재구성한 쇼 1" id="0">
      <p:sldLst>
        <p:sld r:id="rId13"/>
      </p:sldLst>
    </p:custShow>
  </p:custShow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9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만든 이 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1D3"/>
    <a:srgbClr val="2BC4F4"/>
    <a:srgbClr val="D5EFF4"/>
    <a:srgbClr val="EFF4D1"/>
    <a:srgbClr val="E622B3"/>
    <a:srgbClr val="40B6E9"/>
    <a:srgbClr val="868686"/>
    <a:srgbClr val="E9E9E9"/>
    <a:srgbClr val="FFEDDF"/>
    <a:srgbClr val="DEF0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6D6BCB-15DD-4810-AE34-76E0BC919E2C}" v="2" dt="2024-04-24T00:23:30.7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57" autoAdjust="0"/>
    <p:restoredTop sz="94788" autoAdjust="0"/>
  </p:normalViewPr>
  <p:slideViewPr>
    <p:cSldViewPr showGuides="1">
      <p:cViewPr varScale="1">
        <p:scale>
          <a:sx n="110" d="100"/>
          <a:sy n="110" d="100"/>
        </p:scale>
        <p:origin x="750" y="114"/>
      </p:cViewPr>
      <p:guideLst>
        <p:guide orient="horz" pos="2205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3714" y="-108"/>
      </p:cViewPr>
      <p:guideLst>
        <p:guide orient="horz" pos="3109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CD1AB8-4A78-4709-B4FB-4CE1EDED0629}" type="datetimeFigureOut">
              <a:rPr lang="ko-KR" altLang="en-US" smtClean="0"/>
              <a:t>2024-04-24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77788" y="739775"/>
            <a:ext cx="658018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3286E0-17FA-4A2A-95E8-69726915741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7216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286E0-17FA-4A2A-95E8-697269157411}" type="slidenum">
              <a:rPr lang="ko-KR" altLang="en-US" smtClean="0"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26145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286E0-17FA-4A2A-95E8-697269157411}" type="slidenum">
              <a:rPr lang="ko-KR" altLang="en-US" smtClean="0"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12212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286E0-17FA-4A2A-95E8-697269157411}" type="slidenum">
              <a:rPr lang="ko-KR" altLang="en-US" smtClean="0"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86501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286E0-17FA-4A2A-95E8-697269157411}" type="slidenum">
              <a:rPr lang="ko-KR" altLang="en-US" smtClean="0"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09422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286E0-17FA-4A2A-95E8-697269157411}" type="slidenum">
              <a:rPr lang="ko-KR" altLang="en-US" smtClean="0"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62782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286E0-17FA-4A2A-95E8-697269157411}" type="slidenum">
              <a:rPr lang="ko-KR" altLang="en-US" smtClean="0"/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73004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png"/><Relationship Id="rId4" Type="http://schemas.openxmlformats.org/officeDocument/2006/relationships/image" Target="../media/image5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2.png"/><Relationship Id="rId4" Type="http://schemas.openxmlformats.org/officeDocument/2006/relationships/image" Target="../media/image5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5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.png"/><Relationship Id="rId4" Type="http://schemas.openxmlformats.org/officeDocument/2006/relationships/image" Target="../media/image5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bg>
      <p:bgPr>
        <a:solidFill>
          <a:srgbClr val="2BC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0F1EF356-1D3A-57DA-CCA6-2BFC826F418C}"/>
              </a:ext>
            </a:extLst>
          </p:cNvPr>
          <p:cNvSpPr/>
          <p:nvPr userDrawn="1"/>
        </p:nvSpPr>
        <p:spPr>
          <a:xfrm>
            <a:off x="7938516" y="493776"/>
            <a:ext cx="3813048" cy="56418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EE5164E3-C4F8-891F-7F03-2E8767F729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280"/>
            <a:ext cx="12192000" cy="118872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FFA33B79-1663-D921-AAFA-41ECB6B1B8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31614" y="3918243"/>
            <a:ext cx="1648822" cy="241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4452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bg>
      <p:bgPr>
        <a:solidFill>
          <a:srgbClr val="F686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0F1EF356-1D3A-57DA-CCA6-2BFC826F418C}"/>
              </a:ext>
            </a:extLst>
          </p:cNvPr>
          <p:cNvSpPr/>
          <p:nvPr userDrawn="1"/>
        </p:nvSpPr>
        <p:spPr>
          <a:xfrm>
            <a:off x="7938516" y="493776"/>
            <a:ext cx="3813048" cy="56418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38139BA-FBD5-0DF5-BE64-09685CE7AC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76" b="5357"/>
          <a:stretch/>
        </p:blipFill>
        <p:spPr>
          <a:xfrm>
            <a:off x="5940552" y="2880359"/>
            <a:ext cx="6251448" cy="3977641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EE5164E3-C4F8-891F-7F03-2E8767F729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280"/>
            <a:ext cx="12192000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248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스스로준비학습">
    <p:bg>
      <p:bgPr>
        <a:solidFill>
          <a:srgbClr val="FCDC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>
            <a:extLst>
              <a:ext uri="{FF2B5EF4-FFF2-40B4-BE49-F238E27FC236}">
                <a16:creationId xmlns:a16="http://schemas.microsoft.com/office/drawing/2014/main" id="{DA7C3B45-1DB9-0012-D529-3472D95149B6}"/>
              </a:ext>
            </a:extLst>
          </p:cNvPr>
          <p:cNvGrpSpPr/>
          <p:nvPr userDrawn="1"/>
        </p:nvGrpSpPr>
        <p:grpSpPr>
          <a:xfrm>
            <a:off x="192444" y="0"/>
            <a:ext cx="1661993" cy="658026"/>
            <a:chOff x="192444" y="0"/>
            <a:chExt cx="1661993" cy="658026"/>
          </a:xfrm>
        </p:grpSpPr>
        <p:sp>
          <p:nvSpPr>
            <p:cNvPr id="9" name="자유형: 도형 8">
              <a:extLst>
                <a:ext uri="{FF2B5EF4-FFF2-40B4-BE49-F238E27FC236}">
                  <a16:creationId xmlns:a16="http://schemas.microsoft.com/office/drawing/2014/main" id="{9A66B2FA-E12F-8495-D963-7DC1DDFA1300}"/>
                </a:ext>
              </a:extLst>
            </p:cNvPr>
            <p:cNvSpPr/>
            <p:nvPr userDrawn="1"/>
          </p:nvSpPr>
          <p:spPr>
            <a:xfrm>
              <a:off x="192444" y="0"/>
              <a:ext cx="1661993" cy="658026"/>
            </a:xfrm>
            <a:custGeom>
              <a:avLst/>
              <a:gdLst>
                <a:gd name="connsiteX0" fmla="*/ 0 w 2354849"/>
                <a:gd name="connsiteY0" fmla="*/ 0 h 589062"/>
                <a:gd name="connsiteX1" fmla="*/ 2354849 w 2354849"/>
                <a:gd name="connsiteY1" fmla="*/ 0 h 589062"/>
                <a:gd name="connsiteX2" fmla="*/ 2332333 w 2354849"/>
                <a:gd name="connsiteY2" fmla="*/ 112970 h 589062"/>
                <a:gd name="connsiteX3" fmla="*/ 1177424 w 2354849"/>
                <a:gd name="connsiteY3" fmla="*/ 589062 h 589062"/>
                <a:gd name="connsiteX4" fmla="*/ 22516 w 2354849"/>
                <a:gd name="connsiteY4" fmla="*/ 112970 h 58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4849" h="589062">
                  <a:moveTo>
                    <a:pt x="0" y="0"/>
                  </a:moveTo>
                  <a:lnTo>
                    <a:pt x="2354849" y="0"/>
                  </a:lnTo>
                  <a:lnTo>
                    <a:pt x="2332333" y="112970"/>
                  </a:lnTo>
                  <a:cubicBezTo>
                    <a:pt x="2222409" y="384675"/>
                    <a:pt x="1747107" y="589062"/>
                    <a:pt x="1177424" y="589062"/>
                  </a:cubicBezTo>
                  <a:cubicBezTo>
                    <a:pt x="607742" y="589062"/>
                    <a:pt x="132440" y="384675"/>
                    <a:pt x="22516" y="112970"/>
                  </a:cubicBezTo>
                  <a:close/>
                </a:path>
              </a:pathLst>
            </a:custGeom>
            <a:solidFill>
              <a:srgbClr val="F6862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5D23707-8FA6-D79F-C469-050B44177AE8}"/>
                </a:ext>
              </a:extLst>
            </p:cNvPr>
            <p:cNvSpPr txBox="1"/>
            <p:nvPr userDrawn="1"/>
          </p:nvSpPr>
          <p:spPr>
            <a:xfrm>
              <a:off x="476656" y="25638"/>
              <a:ext cx="10935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800" b="1" spc="-150" dirty="0">
                  <a:solidFill>
                    <a:schemeClr val="bg1"/>
                  </a:solidFill>
                </a:rPr>
                <a:t>수학 익힘</a:t>
              </a:r>
            </a:p>
          </p:txBody>
        </p:sp>
        <p:pic>
          <p:nvPicPr>
            <p:cNvPr id="11" name="그래픽 10">
              <a:extLst>
                <a:ext uri="{FF2B5EF4-FFF2-40B4-BE49-F238E27FC236}">
                  <a16:creationId xmlns:a16="http://schemas.microsoft.com/office/drawing/2014/main" id="{2C90951D-FB1F-87B2-2C72-096B717062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86368" y="348311"/>
              <a:ext cx="274144" cy="182762"/>
            </a:xfrm>
            <a:prstGeom prst="rect">
              <a:avLst/>
            </a:prstGeom>
          </p:spPr>
        </p:pic>
      </p:grpSp>
      <p:sp>
        <p:nvSpPr>
          <p:cNvPr id="24" name="자유형: 도형 23">
            <a:extLst>
              <a:ext uri="{FF2B5EF4-FFF2-40B4-BE49-F238E27FC236}">
                <a16:creationId xmlns:a16="http://schemas.microsoft.com/office/drawing/2014/main" id="{021DD9BC-36D4-B884-1D30-B1DF2D942B5C}"/>
              </a:ext>
            </a:extLst>
          </p:cNvPr>
          <p:cNvSpPr/>
          <p:nvPr userDrawn="1"/>
        </p:nvSpPr>
        <p:spPr>
          <a:xfrm>
            <a:off x="192444" y="980018"/>
            <a:ext cx="11999556" cy="5877982"/>
          </a:xfrm>
          <a:custGeom>
            <a:avLst/>
            <a:gdLst>
              <a:gd name="connsiteX0" fmla="*/ 757976 w 11999556"/>
              <a:gd name="connsiteY0" fmla="*/ 0 h 5877982"/>
              <a:gd name="connsiteX1" fmla="*/ 11999556 w 11999556"/>
              <a:gd name="connsiteY1" fmla="*/ 0 h 5877982"/>
              <a:gd name="connsiteX2" fmla="*/ 11999556 w 11999556"/>
              <a:gd name="connsiteY2" fmla="*/ 5877982 h 5877982"/>
              <a:gd name="connsiteX3" fmla="*/ 0 w 11999556"/>
              <a:gd name="connsiteY3" fmla="*/ 5877982 h 5877982"/>
              <a:gd name="connsiteX4" fmla="*/ 0 w 11999556"/>
              <a:gd name="connsiteY4" fmla="*/ 757975 h 5877982"/>
              <a:gd name="connsiteX5" fmla="*/ 757976 w 11999556"/>
              <a:gd name="connsiteY5" fmla="*/ 0 h 5877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99556" h="5877982">
                <a:moveTo>
                  <a:pt x="757976" y="0"/>
                </a:moveTo>
                <a:lnTo>
                  <a:pt x="11999556" y="0"/>
                </a:lnTo>
                <a:lnTo>
                  <a:pt x="11999556" y="5877982"/>
                </a:lnTo>
                <a:lnTo>
                  <a:pt x="0" y="5877982"/>
                </a:lnTo>
                <a:lnTo>
                  <a:pt x="0" y="757975"/>
                </a:lnTo>
                <a:cubicBezTo>
                  <a:pt x="0" y="339357"/>
                  <a:pt x="339357" y="0"/>
                  <a:pt x="75797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ko-KR" altLang="en-US" b="1" dirty="0">
              <a:solidFill>
                <a:schemeClr val="tx1"/>
              </a:solidFill>
              <a:effectLst/>
            </a:endParaRPr>
          </a:p>
        </p:txBody>
      </p:sp>
      <p:pic>
        <p:nvPicPr>
          <p:cNvPr id="25" name="그림 24">
            <a:extLst>
              <a:ext uri="{FF2B5EF4-FFF2-40B4-BE49-F238E27FC236}">
                <a16:creationId xmlns:a16="http://schemas.microsoft.com/office/drawing/2014/main" id="{6F8F939B-2DB8-9CEA-92DC-2219C22C0A1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8649" y="211676"/>
            <a:ext cx="2798763" cy="500188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2F2E2526-00C2-0961-B6B0-7B1AE366932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280"/>
            <a:ext cx="12192000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7694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교과서 한번 더 학습해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440C6463-1C0B-C35D-1235-45A580AC0D4A}"/>
              </a:ext>
            </a:extLst>
          </p:cNvPr>
          <p:cNvSpPr/>
          <p:nvPr userDrawn="1"/>
        </p:nvSpPr>
        <p:spPr>
          <a:xfrm>
            <a:off x="0" y="980728"/>
            <a:ext cx="12192000" cy="5877272"/>
          </a:xfrm>
          <a:prstGeom prst="rect">
            <a:avLst/>
          </a:prstGeom>
          <a:solidFill>
            <a:srgbClr val="FFEDD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63D30C1A-65D8-76B8-00EE-6669C0D352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280"/>
            <a:ext cx="12192000" cy="1188720"/>
          </a:xfrm>
          <a:prstGeom prst="rect">
            <a:avLst/>
          </a:prstGeom>
        </p:spPr>
      </p:pic>
      <p:grpSp>
        <p:nvGrpSpPr>
          <p:cNvPr id="7" name="그룹 6">
            <a:extLst>
              <a:ext uri="{FF2B5EF4-FFF2-40B4-BE49-F238E27FC236}">
                <a16:creationId xmlns:a16="http://schemas.microsoft.com/office/drawing/2014/main" id="{87C24AAC-481B-6904-506E-34171EE17DF5}"/>
              </a:ext>
            </a:extLst>
          </p:cNvPr>
          <p:cNvGrpSpPr/>
          <p:nvPr userDrawn="1"/>
        </p:nvGrpSpPr>
        <p:grpSpPr>
          <a:xfrm>
            <a:off x="192444" y="0"/>
            <a:ext cx="1661993" cy="658026"/>
            <a:chOff x="192444" y="0"/>
            <a:chExt cx="1661993" cy="658026"/>
          </a:xfrm>
        </p:grpSpPr>
        <p:sp>
          <p:nvSpPr>
            <p:cNvPr id="9" name="자유형: 도형 8">
              <a:extLst>
                <a:ext uri="{FF2B5EF4-FFF2-40B4-BE49-F238E27FC236}">
                  <a16:creationId xmlns:a16="http://schemas.microsoft.com/office/drawing/2014/main" id="{487FD65D-9C1A-28A1-7E82-2BA27F1265FE}"/>
                </a:ext>
              </a:extLst>
            </p:cNvPr>
            <p:cNvSpPr/>
            <p:nvPr userDrawn="1"/>
          </p:nvSpPr>
          <p:spPr>
            <a:xfrm>
              <a:off x="192444" y="0"/>
              <a:ext cx="1661993" cy="658026"/>
            </a:xfrm>
            <a:custGeom>
              <a:avLst/>
              <a:gdLst>
                <a:gd name="connsiteX0" fmla="*/ 0 w 2354849"/>
                <a:gd name="connsiteY0" fmla="*/ 0 h 589062"/>
                <a:gd name="connsiteX1" fmla="*/ 2354849 w 2354849"/>
                <a:gd name="connsiteY1" fmla="*/ 0 h 589062"/>
                <a:gd name="connsiteX2" fmla="*/ 2332333 w 2354849"/>
                <a:gd name="connsiteY2" fmla="*/ 112970 h 589062"/>
                <a:gd name="connsiteX3" fmla="*/ 1177424 w 2354849"/>
                <a:gd name="connsiteY3" fmla="*/ 589062 h 589062"/>
                <a:gd name="connsiteX4" fmla="*/ 22516 w 2354849"/>
                <a:gd name="connsiteY4" fmla="*/ 112970 h 58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4849" h="589062">
                  <a:moveTo>
                    <a:pt x="0" y="0"/>
                  </a:moveTo>
                  <a:lnTo>
                    <a:pt x="2354849" y="0"/>
                  </a:lnTo>
                  <a:lnTo>
                    <a:pt x="2332333" y="112970"/>
                  </a:lnTo>
                  <a:cubicBezTo>
                    <a:pt x="2222409" y="384675"/>
                    <a:pt x="1747107" y="589062"/>
                    <a:pt x="1177424" y="589062"/>
                  </a:cubicBezTo>
                  <a:cubicBezTo>
                    <a:pt x="607742" y="589062"/>
                    <a:pt x="132440" y="384675"/>
                    <a:pt x="22516" y="112970"/>
                  </a:cubicBezTo>
                  <a:close/>
                </a:path>
              </a:pathLst>
            </a:custGeom>
            <a:solidFill>
              <a:srgbClr val="F6862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4693FA0-E6FD-7E36-6308-55EB227B2CA8}"/>
                </a:ext>
              </a:extLst>
            </p:cNvPr>
            <p:cNvSpPr txBox="1"/>
            <p:nvPr userDrawn="1"/>
          </p:nvSpPr>
          <p:spPr>
            <a:xfrm>
              <a:off x="476656" y="25638"/>
              <a:ext cx="10935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800" b="1" spc="-150" dirty="0">
                  <a:solidFill>
                    <a:schemeClr val="bg1"/>
                  </a:solidFill>
                </a:rPr>
                <a:t>수학 익힘</a:t>
              </a:r>
            </a:p>
          </p:txBody>
        </p:sp>
        <p:pic>
          <p:nvPicPr>
            <p:cNvPr id="11" name="그래픽 10">
              <a:extLst>
                <a:ext uri="{FF2B5EF4-FFF2-40B4-BE49-F238E27FC236}">
                  <a16:creationId xmlns:a16="http://schemas.microsoft.com/office/drawing/2014/main" id="{71EB7AD3-9485-6BE2-B2B1-E0AB64FD44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86368" y="348311"/>
              <a:ext cx="274144" cy="182762"/>
            </a:xfrm>
            <a:prstGeom prst="rect">
              <a:avLst/>
            </a:prstGeom>
          </p:spPr>
        </p:pic>
      </p:grpSp>
      <p:pic>
        <p:nvPicPr>
          <p:cNvPr id="4" name="그림 3">
            <a:extLst>
              <a:ext uri="{FF2B5EF4-FFF2-40B4-BE49-F238E27FC236}">
                <a16:creationId xmlns:a16="http://schemas.microsoft.com/office/drawing/2014/main" id="{9D6766A6-894E-0D86-7B50-B5569264B11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848" y="208017"/>
            <a:ext cx="3157538" cy="53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7424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교과서 한번 더 학습해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63D30C1A-65D8-76B8-00EE-6669C0D352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280"/>
            <a:ext cx="12192000" cy="1188720"/>
          </a:xfrm>
          <a:prstGeom prst="rect">
            <a:avLst/>
          </a:prstGeom>
        </p:spPr>
      </p:pic>
      <p:grpSp>
        <p:nvGrpSpPr>
          <p:cNvPr id="6" name="그룹 5">
            <a:extLst>
              <a:ext uri="{FF2B5EF4-FFF2-40B4-BE49-F238E27FC236}">
                <a16:creationId xmlns:a16="http://schemas.microsoft.com/office/drawing/2014/main" id="{D5CD6AD2-57C0-67F7-8F59-9B5ABEC0A3D0}"/>
              </a:ext>
            </a:extLst>
          </p:cNvPr>
          <p:cNvGrpSpPr/>
          <p:nvPr userDrawn="1"/>
        </p:nvGrpSpPr>
        <p:grpSpPr>
          <a:xfrm>
            <a:off x="192444" y="0"/>
            <a:ext cx="1661993" cy="658026"/>
            <a:chOff x="192444" y="0"/>
            <a:chExt cx="1661993" cy="658026"/>
          </a:xfrm>
        </p:grpSpPr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61F772C7-D736-1648-3B5D-CA4D930F4BA0}"/>
                </a:ext>
              </a:extLst>
            </p:cNvPr>
            <p:cNvSpPr/>
            <p:nvPr userDrawn="1"/>
          </p:nvSpPr>
          <p:spPr>
            <a:xfrm>
              <a:off x="192444" y="0"/>
              <a:ext cx="1661993" cy="658026"/>
            </a:xfrm>
            <a:custGeom>
              <a:avLst/>
              <a:gdLst>
                <a:gd name="connsiteX0" fmla="*/ 0 w 2354849"/>
                <a:gd name="connsiteY0" fmla="*/ 0 h 589062"/>
                <a:gd name="connsiteX1" fmla="*/ 2354849 w 2354849"/>
                <a:gd name="connsiteY1" fmla="*/ 0 h 589062"/>
                <a:gd name="connsiteX2" fmla="*/ 2332333 w 2354849"/>
                <a:gd name="connsiteY2" fmla="*/ 112970 h 589062"/>
                <a:gd name="connsiteX3" fmla="*/ 1177424 w 2354849"/>
                <a:gd name="connsiteY3" fmla="*/ 589062 h 589062"/>
                <a:gd name="connsiteX4" fmla="*/ 22516 w 2354849"/>
                <a:gd name="connsiteY4" fmla="*/ 112970 h 58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4849" h="589062">
                  <a:moveTo>
                    <a:pt x="0" y="0"/>
                  </a:moveTo>
                  <a:lnTo>
                    <a:pt x="2354849" y="0"/>
                  </a:lnTo>
                  <a:lnTo>
                    <a:pt x="2332333" y="112970"/>
                  </a:lnTo>
                  <a:cubicBezTo>
                    <a:pt x="2222409" y="384675"/>
                    <a:pt x="1747107" y="589062"/>
                    <a:pt x="1177424" y="589062"/>
                  </a:cubicBezTo>
                  <a:cubicBezTo>
                    <a:pt x="607742" y="589062"/>
                    <a:pt x="132440" y="384675"/>
                    <a:pt x="22516" y="112970"/>
                  </a:cubicBezTo>
                  <a:close/>
                </a:path>
              </a:pathLst>
            </a:custGeom>
            <a:solidFill>
              <a:srgbClr val="F6862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90D8AFA-A1DF-9601-2BFC-04D01D32EBDD}"/>
                </a:ext>
              </a:extLst>
            </p:cNvPr>
            <p:cNvSpPr txBox="1"/>
            <p:nvPr userDrawn="1"/>
          </p:nvSpPr>
          <p:spPr>
            <a:xfrm>
              <a:off x="476656" y="25638"/>
              <a:ext cx="10935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800" b="1" spc="-150" dirty="0">
                  <a:solidFill>
                    <a:schemeClr val="bg1"/>
                  </a:solidFill>
                </a:rPr>
                <a:t>수학 익힘</a:t>
              </a:r>
            </a:p>
          </p:txBody>
        </p:sp>
        <p:pic>
          <p:nvPicPr>
            <p:cNvPr id="10" name="그래픽 9">
              <a:extLst>
                <a:ext uri="{FF2B5EF4-FFF2-40B4-BE49-F238E27FC236}">
                  <a16:creationId xmlns:a16="http://schemas.microsoft.com/office/drawing/2014/main" id="{1A54BDCB-B198-FFAE-7C6C-CD45F19E2E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86368" y="348311"/>
              <a:ext cx="274144" cy="1827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258373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bg>
      <p:bgPr>
        <a:solidFill>
          <a:srgbClr val="C165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0F1EF356-1D3A-57DA-CCA6-2BFC826F418C}"/>
              </a:ext>
            </a:extLst>
          </p:cNvPr>
          <p:cNvSpPr/>
          <p:nvPr userDrawn="1"/>
        </p:nvSpPr>
        <p:spPr>
          <a:xfrm>
            <a:off x="7938516" y="493776"/>
            <a:ext cx="3813048" cy="56418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38139BA-FBD5-0DF5-BE64-09685CE7AC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76" b="5357"/>
          <a:stretch/>
        </p:blipFill>
        <p:spPr>
          <a:xfrm>
            <a:off x="5940552" y="2880359"/>
            <a:ext cx="6251448" cy="3977641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EE5164E3-C4F8-891F-7F03-2E8767F729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280"/>
            <a:ext cx="12192000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8878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스스로준비학습">
    <p:bg>
      <p:bgPr>
        <a:solidFill>
          <a:srgbClr val="ECD0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>
            <a:extLst>
              <a:ext uri="{FF2B5EF4-FFF2-40B4-BE49-F238E27FC236}">
                <a16:creationId xmlns:a16="http://schemas.microsoft.com/office/drawing/2014/main" id="{0721640B-CB37-91EA-8090-BD2ABE542372}"/>
              </a:ext>
            </a:extLst>
          </p:cNvPr>
          <p:cNvGrpSpPr/>
          <p:nvPr userDrawn="1"/>
        </p:nvGrpSpPr>
        <p:grpSpPr>
          <a:xfrm>
            <a:off x="192444" y="0"/>
            <a:ext cx="1661993" cy="658026"/>
            <a:chOff x="192444" y="0"/>
            <a:chExt cx="1661993" cy="658026"/>
          </a:xfrm>
        </p:grpSpPr>
        <p:sp>
          <p:nvSpPr>
            <p:cNvPr id="9" name="자유형: 도형 8">
              <a:extLst>
                <a:ext uri="{FF2B5EF4-FFF2-40B4-BE49-F238E27FC236}">
                  <a16:creationId xmlns:a16="http://schemas.microsoft.com/office/drawing/2014/main" id="{D715382A-A475-3647-B524-71BC71A52D74}"/>
                </a:ext>
              </a:extLst>
            </p:cNvPr>
            <p:cNvSpPr/>
            <p:nvPr userDrawn="1"/>
          </p:nvSpPr>
          <p:spPr>
            <a:xfrm>
              <a:off x="192444" y="0"/>
              <a:ext cx="1661993" cy="658026"/>
            </a:xfrm>
            <a:custGeom>
              <a:avLst/>
              <a:gdLst>
                <a:gd name="connsiteX0" fmla="*/ 0 w 2354849"/>
                <a:gd name="connsiteY0" fmla="*/ 0 h 589062"/>
                <a:gd name="connsiteX1" fmla="*/ 2354849 w 2354849"/>
                <a:gd name="connsiteY1" fmla="*/ 0 h 589062"/>
                <a:gd name="connsiteX2" fmla="*/ 2332333 w 2354849"/>
                <a:gd name="connsiteY2" fmla="*/ 112970 h 589062"/>
                <a:gd name="connsiteX3" fmla="*/ 1177424 w 2354849"/>
                <a:gd name="connsiteY3" fmla="*/ 589062 h 589062"/>
                <a:gd name="connsiteX4" fmla="*/ 22516 w 2354849"/>
                <a:gd name="connsiteY4" fmla="*/ 112970 h 58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4849" h="589062">
                  <a:moveTo>
                    <a:pt x="0" y="0"/>
                  </a:moveTo>
                  <a:lnTo>
                    <a:pt x="2354849" y="0"/>
                  </a:lnTo>
                  <a:lnTo>
                    <a:pt x="2332333" y="112970"/>
                  </a:lnTo>
                  <a:cubicBezTo>
                    <a:pt x="2222409" y="384675"/>
                    <a:pt x="1747107" y="589062"/>
                    <a:pt x="1177424" y="589062"/>
                  </a:cubicBezTo>
                  <a:cubicBezTo>
                    <a:pt x="607742" y="589062"/>
                    <a:pt x="132440" y="384675"/>
                    <a:pt x="22516" y="112970"/>
                  </a:cubicBezTo>
                  <a:close/>
                </a:path>
              </a:pathLst>
            </a:custGeom>
            <a:solidFill>
              <a:srgbClr val="C165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78E28CA-A954-32DD-1A8F-1A6AE3F0D5ED}"/>
                </a:ext>
              </a:extLst>
            </p:cNvPr>
            <p:cNvSpPr txBox="1"/>
            <p:nvPr userDrawn="1"/>
          </p:nvSpPr>
          <p:spPr>
            <a:xfrm>
              <a:off x="476656" y="25638"/>
              <a:ext cx="10935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800" b="1" spc="-150" dirty="0">
                  <a:solidFill>
                    <a:schemeClr val="bg1"/>
                  </a:solidFill>
                </a:rPr>
                <a:t>수학 익힘</a:t>
              </a:r>
            </a:p>
          </p:txBody>
        </p:sp>
        <p:pic>
          <p:nvPicPr>
            <p:cNvPr id="11" name="그래픽 10">
              <a:extLst>
                <a:ext uri="{FF2B5EF4-FFF2-40B4-BE49-F238E27FC236}">
                  <a16:creationId xmlns:a16="http://schemas.microsoft.com/office/drawing/2014/main" id="{EDFF30AB-F06D-E53C-08A3-8F09433989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86368" y="348311"/>
              <a:ext cx="274144" cy="182762"/>
            </a:xfrm>
            <a:prstGeom prst="rect">
              <a:avLst/>
            </a:prstGeom>
          </p:spPr>
        </p:pic>
      </p:grpSp>
      <p:sp>
        <p:nvSpPr>
          <p:cNvPr id="3" name="자유형: 도형 2">
            <a:extLst>
              <a:ext uri="{FF2B5EF4-FFF2-40B4-BE49-F238E27FC236}">
                <a16:creationId xmlns:a16="http://schemas.microsoft.com/office/drawing/2014/main" id="{6CC9E5B4-CB8A-D0A4-9499-DD6FF9769575}"/>
              </a:ext>
            </a:extLst>
          </p:cNvPr>
          <p:cNvSpPr/>
          <p:nvPr userDrawn="1"/>
        </p:nvSpPr>
        <p:spPr>
          <a:xfrm>
            <a:off x="192444" y="980018"/>
            <a:ext cx="11999556" cy="5877982"/>
          </a:xfrm>
          <a:custGeom>
            <a:avLst/>
            <a:gdLst>
              <a:gd name="connsiteX0" fmla="*/ 757976 w 11999556"/>
              <a:gd name="connsiteY0" fmla="*/ 0 h 5877982"/>
              <a:gd name="connsiteX1" fmla="*/ 11999556 w 11999556"/>
              <a:gd name="connsiteY1" fmla="*/ 0 h 5877982"/>
              <a:gd name="connsiteX2" fmla="*/ 11999556 w 11999556"/>
              <a:gd name="connsiteY2" fmla="*/ 5877982 h 5877982"/>
              <a:gd name="connsiteX3" fmla="*/ 0 w 11999556"/>
              <a:gd name="connsiteY3" fmla="*/ 5877982 h 5877982"/>
              <a:gd name="connsiteX4" fmla="*/ 0 w 11999556"/>
              <a:gd name="connsiteY4" fmla="*/ 757975 h 5877982"/>
              <a:gd name="connsiteX5" fmla="*/ 757976 w 11999556"/>
              <a:gd name="connsiteY5" fmla="*/ 0 h 5877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99556" h="5877982">
                <a:moveTo>
                  <a:pt x="757976" y="0"/>
                </a:moveTo>
                <a:lnTo>
                  <a:pt x="11999556" y="0"/>
                </a:lnTo>
                <a:lnTo>
                  <a:pt x="11999556" y="5877982"/>
                </a:lnTo>
                <a:lnTo>
                  <a:pt x="0" y="5877982"/>
                </a:lnTo>
                <a:lnTo>
                  <a:pt x="0" y="757975"/>
                </a:lnTo>
                <a:cubicBezTo>
                  <a:pt x="0" y="339357"/>
                  <a:pt x="339357" y="0"/>
                  <a:pt x="75797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ko-KR" altLang="en-US" b="1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C360563A-E5F7-33EE-DC3A-290018B2170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8650" y="211676"/>
            <a:ext cx="2798761" cy="500188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63DCB57C-D160-575A-142A-22B8B56D5D6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280"/>
            <a:ext cx="12192000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6147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교과서 한번 더 학습해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938349C7-FAE3-25A7-0DF7-77FD8C70F7D1}"/>
              </a:ext>
            </a:extLst>
          </p:cNvPr>
          <p:cNvSpPr/>
          <p:nvPr userDrawn="1"/>
        </p:nvSpPr>
        <p:spPr>
          <a:xfrm>
            <a:off x="0" y="980728"/>
            <a:ext cx="12192000" cy="5877272"/>
          </a:xfrm>
          <a:prstGeom prst="rect">
            <a:avLst/>
          </a:prstGeom>
          <a:solidFill>
            <a:srgbClr val="EFF4D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63D30C1A-65D8-76B8-00EE-6669C0D352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280"/>
            <a:ext cx="12192000" cy="1188720"/>
          </a:xfrm>
          <a:prstGeom prst="rect">
            <a:avLst/>
          </a:prstGeom>
        </p:spPr>
      </p:pic>
      <p:grpSp>
        <p:nvGrpSpPr>
          <p:cNvPr id="7" name="그룹 6">
            <a:extLst>
              <a:ext uri="{FF2B5EF4-FFF2-40B4-BE49-F238E27FC236}">
                <a16:creationId xmlns:a16="http://schemas.microsoft.com/office/drawing/2014/main" id="{BD36E777-BF3B-B2D5-ED8F-F26D6180694F}"/>
              </a:ext>
            </a:extLst>
          </p:cNvPr>
          <p:cNvGrpSpPr/>
          <p:nvPr userDrawn="1"/>
        </p:nvGrpSpPr>
        <p:grpSpPr>
          <a:xfrm>
            <a:off x="192444" y="0"/>
            <a:ext cx="1661993" cy="658026"/>
            <a:chOff x="192444" y="0"/>
            <a:chExt cx="1661993" cy="658026"/>
          </a:xfrm>
        </p:grpSpPr>
        <p:sp>
          <p:nvSpPr>
            <p:cNvPr id="9" name="자유형: 도형 8">
              <a:extLst>
                <a:ext uri="{FF2B5EF4-FFF2-40B4-BE49-F238E27FC236}">
                  <a16:creationId xmlns:a16="http://schemas.microsoft.com/office/drawing/2014/main" id="{1CB088D2-8838-AF8C-81E9-79F75B5ED150}"/>
                </a:ext>
              </a:extLst>
            </p:cNvPr>
            <p:cNvSpPr/>
            <p:nvPr userDrawn="1"/>
          </p:nvSpPr>
          <p:spPr>
            <a:xfrm>
              <a:off x="192444" y="0"/>
              <a:ext cx="1661993" cy="658026"/>
            </a:xfrm>
            <a:custGeom>
              <a:avLst/>
              <a:gdLst>
                <a:gd name="connsiteX0" fmla="*/ 0 w 2354849"/>
                <a:gd name="connsiteY0" fmla="*/ 0 h 589062"/>
                <a:gd name="connsiteX1" fmla="*/ 2354849 w 2354849"/>
                <a:gd name="connsiteY1" fmla="*/ 0 h 589062"/>
                <a:gd name="connsiteX2" fmla="*/ 2332333 w 2354849"/>
                <a:gd name="connsiteY2" fmla="*/ 112970 h 589062"/>
                <a:gd name="connsiteX3" fmla="*/ 1177424 w 2354849"/>
                <a:gd name="connsiteY3" fmla="*/ 589062 h 589062"/>
                <a:gd name="connsiteX4" fmla="*/ 22516 w 2354849"/>
                <a:gd name="connsiteY4" fmla="*/ 112970 h 58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4849" h="589062">
                  <a:moveTo>
                    <a:pt x="0" y="0"/>
                  </a:moveTo>
                  <a:lnTo>
                    <a:pt x="2354849" y="0"/>
                  </a:lnTo>
                  <a:lnTo>
                    <a:pt x="2332333" y="112970"/>
                  </a:lnTo>
                  <a:cubicBezTo>
                    <a:pt x="2222409" y="384675"/>
                    <a:pt x="1747107" y="589062"/>
                    <a:pt x="1177424" y="589062"/>
                  </a:cubicBezTo>
                  <a:cubicBezTo>
                    <a:pt x="607742" y="589062"/>
                    <a:pt x="132440" y="384675"/>
                    <a:pt x="22516" y="112970"/>
                  </a:cubicBezTo>
                  <a:close/>
                </a:path>
              </a:pathLst>
            </a:custGeom>
            <a:solidFill>
              <a:srgbClr val="C165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26AEC19-E9F7-B754-9F0B-F246515B5B64}"/>
                </a:ext>
              </a:extLst>
            </p:cNvPr>
            <p:cNvSpPr txBox="1"/>
            <p:nvPr userDrawn="1"/>
          </p:nvSpPr>
          <p:spPr>
            <a:xfrm>
              <a:off x="476656" y="25638"/>
              <a:ext cx="10935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800" b="1" spc="-150" dirty="0">
                  <a:solidFill>
                    <a:schemeClr val="bg1"/>
                  </a:solidFill>
                </a:rPr>
                <a:t>수학 익힘</a:t>
              </a:r>
            </a:p>
          </p:txBody>
        </p:sp>
        <p:pic>
          <p:nvPicPr>
            <p:cNvPr id="11" name="그래픽 10">
              <a:extLst>
                <a:ext uri="{FF2B5EF4-FFF2-40B4-BE49-F238E27FC236}">
                  <a16:creationId xmlns:a16="http://schemas.microsoft.com/office/drawing/2014/main" id="{A725C6A5-B36F-ECAC-1D6A-D2F02C4455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86368" y="348311"/>
              <a:ext cx="274144" cy="182762"/>
            </a:xfrm>
            <a:prstGeom prst="rect">
              <a:avLst/>
            </a:prstGeom>
          </p:spPr>
        </p:pic>
      </p:grpSp>
      <p:pic>
        <p:nvPicPr>
          <p:cNvPr id="4" name="그림 3">
            <a:extLst>
              <a:ext uri="{FF2B5EF4-FFF2-40B4-BE49-F238E27FC236}">
                <a16:creationId xmlns:a16="http://schemas.microsoft.com/office/drawing/2014/main" id="{18A8D4A7-C6C7-2A2D-A8B1-777145C034A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848" y="208017"/>
            <a:ext cx="3157538" cy="53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33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교과서 한번 더 학습해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63D30C1A-65D8-76B8-00EE-6669C0D352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280"/>
            <a:ext cx="12192000" cy="1188720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5DACAFA7-E6F3-3868-AACF-ECD585C419D4}"/>
              </a:ext>
            </a:extLst>
          </p:cNvPr>
          <p:cNvGrpSpPr/>
          <p:nvPr userDrawn="1"/>
        </p:nvGrpSpPr>
        <p:grpSpPr>
          <a:xfrm>
            <a:off x="192444" y="0"/>
            <a:ext cx="1661993" cy="658026"/>
            <a:chOff x="192444" y="0"/>
            <a:chExt cx="1661993" cy="658026"/>
          </a:xfrm>
        </p:grpSpPr>
        <p:sp>
          <p:nvSpPr>
            <p:cNvPr id="3" name="자유형: 도형 2">
              <a:extLst>
                <a:ext uri="{FF2B5EF4-FFF2-40B4-BE49-F238E27FC236}">
                  <a16:creationId xmlns:a16="http://schemas.microsoft.com/office/drawing/2014/main" id="{5923DD56-9731-729E-2C4B-0CC1BC64BCB1}"/>
                </a:ext>
              </a:extLst>
            </p:cNvPr>
            <p:cNvSpPr/>
            <p:nvPr userDrawn="1"/>
          </p:nvSpPr>
          <p:spPr>
            <a:xfrm>
              <a:off x="192444" y="0"/>
              <a:ext cx="1661993" cy="658026"/>
            </a:xfrm>
            <a:custGeom>
              <a:avLst/>
              <a:gdLst>
                <a:gd name="connsiteX0" fmla="*/ 0 w 2354849"/>
                <a:gd name="connsiteY0" fmla="*/ 0 h 589062"/>
                <a:gd name="connsiteX1" fmla="*/ 2354849 w 2354849"/>
                <a:gd name="connsiteY1" fmla="*/ 0 h 589062"/>
                <a:gd name="connsiteX2" fmla="*/ 2332333 w 2354849"/>
                <a:gd name="connsiteY2" fmla="*/ 112970 h 589062"/>
                <a:gd name="connsiteX3" fmla="*/ 1177424 w 2354849"/>
                <a:gd name="connsiteY3" fmla="*/ 589062 h 589062"/>
                <a:gd name="connsiteX4" fmla="*/ 22516 w 2354849"/>
                <a:gd name="connsiteY4" fmla="*/ 112970 h 58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4849" h="589062">
                  <a:moveTo>
                    <a:pt x="0" y="0"/>
                  </a:moveTo>
                  <a:lnTo>
                    <a:pt x="2354849" y="0"/>
                  </a:lnTo>
                  <a:lnTo>
                    <a:pt x="2332333" y="112970"/>
                  </a:lnTo>
                  <a:cubicBezTo>
                    <a:pt x="2222409" y="384675"/>
                    <a:pt x="1747107" y="589062"/>
                    <a:pt x="1177424" y="589062"/>
                  </a:cubicBezTo>
                  <a:cubicBezTo>
                    <a:pt x="607742" y="589062"/>
                    <a:pt x="132440" y="384675"/>
                    <a:pt x="22516" y="112970"/>
                  </a:cubicBezTo>
                  <a:close/>
                </a:path>
              </a:pathLst>
            </a:custGeom>
            <a:solidFill>
              <a:srgbClr val="C165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EA6A264-6FA8-FA72-ED33-AF6556BEF14C}"/>
                </a:ext>
              </a:extLst>
            </p:cNvPr>
            <p:cNvSpPr txBox="1"/>
            <p:nvPr userDrawn="1"/>
          </p:nvSpPr>
          <p:spPr>
            <a:xfrm>
              <a:off x="476656" y="25638"/>
              <a:ext cx="10935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800" b="1" spc="-150" dirty="0">
                  <a:solidFill>
                    <a:schemeClr val="bg1"/>
                  </a:solidFill>
                </a:rPr>
                <a:t>수학 익힘</a:t>
              </a:r>
            </a:p>
          </p:txBody>
        </p:sp>
        <p:pic>
          <p:nvPicPr>
            <p:cNvPr id="5" name="그래픽 4">
              <a:extLst>
                <a:ext uri="{FF2B5EF4-FFF2-40B4-BE49-F238E27FC236}">
                  <a16:creationId xmlns:a16="http://schemas.microsoft.com/office/drawing/2014/main" id="{3E1B8B63-8164-B409-3DFC-424DA03C97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86368" y="348311"/>
              <a:ext cx="274144" cy="1827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81342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스스로준비학습">
    <p:bg>
      <p:bgPr>
        <a:solidFill>
          <a:srgbClr val="EDF6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자유형: 도형 16">
            <a:extLst>
              <a:ext uri="{FF2B5EF4-FFF2-40B4-BE49-F238E27FC236}">
                <a16:creationId xmlns:a16="http://schemas.microsoft.com/office/drawing/2014/main" id="{46D4F38E-9CE6-56A3-28C7-A7F109C4D0DC}"/>
              </a:ext>
            </a:extLst>
          </p:cNvPr>
          <p:cNvSpPr/>
          <p:nvPr userDrawn="1"/>
        </p:nvSpPr>
        <p:spPr>
          <a:xfrm>
            <a:off x="192444" y="980018"/>
            <a:ext cx="11999556" cy="5877982"/>
          </a:xfrm>
          <a:custGeom>
            <a:avLst/>
            <a:gdLst>
              <a:gd name="connsiteX0" fmla="*/ 757976 w 11999556"/>
              <a:gd name="connsiteY0" fmla="*/ 0 h 5877982"/>
              <a:gd name="connsiteX1" fmla="*/ 11999556 w 11999556"/>
              <a:gd name="connsiteY1" fmla="*/ 0 h 5877982"/>
              <a:gd name="connsiteX2" fmla="*/ 11999556 w 11999556"/>
              <a:gd name="connsiteY2" fmla="*/ 5877982 h 5877982"/>
              <a:gd name="connsiteX3" fmla="*/ 0 w 11999556"/>
              <a:gd name="connsiteY3" fmla="*/ 5877982 h 5877982"/>
              <a:gd name="connsiteX4" fmla="*/ 0 w 11999556"/>
              <a:gd name="connsiteY4" fmla="*/ 757975 h 5877982"/>
              <a:gd name="connsiteX5" fmla="*/ 757976 w 11999556"/>
              <a:gd name="connsiteY5" fmla="*/ 0 h 5877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99556" h="5877982">
                <a:moveTo>
                  <a:pt x="757976" y="0"/>
                </a:moveTo>
                <a:lnTo>
                  <a:pt x="11999556" y="0"/>
                </a:lnTo>
                <a:lnTo>
                  <a:pt x="11999556" y="5877982"/>
                </a:lnTo>
                <a:lnTo>
                  <a:pt x="0" y="5877982"/>
                </a:lnTo>
                <a:lnTo>
                  <a:pt x="0" y="757975"/>
                </a:lnTo>
                <a:cubicBezTo>
                  <a:pt x="0" y="339357"/>
                  <a:pt x="339357" y="0"/>
                  <a:pt x="75797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ko-KR" altLang="en-US" b="1" dirty="0">
              <a:solidFill>
                <a:schemeClr val="tx1"/>
              </a:solidFill>
              <a:effectLst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F85C6354-91BD-10F5-7565-830F003761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649" y="210304"/>
            <a:ext cx="2798763" cy="502933"/>
          </a:xfrm>
          <a:prstGeom prst="rect">
            <a:avLst/>
          </a:prstGeom>
        </p:spPr>
      </p:pic>
      <p:grpSp>
        <p:nvGrpSpPr>
          <p:cNvPr id="3" name="그룹 2">
            <a:extLst>
              <a:ext uri="{FF2B5EF4-FFF2-40B4-BE49-F238E27FC236}">
                <a16:creationId xmlns:a16="http://schemas.microsoft.com/office/drawing/2014/main" id="{C111A67A-C24D-14AB-9271-F6A43E36D7D6}"/>
              </a:ext>
            </a:extLst>
          </p:cNvPr>
          <p:cNvGrpSpPr/>
          <p:nvPr userDrawn="1"/>
        </p:nvGrpSpPr>
        <p:grpSpPr>
          <a:xfrm>
            <a:off x="192444" y="0"/>
            <a:ext cx="1661993" cy="658026"/>
            <a:chOff x="192444" y="0"/>
            <a:chExt cx="1661993" cy="658026"/>
          </a:xfrm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19638B0A-7605-F511-2E6C-0DB4E20C9CCA}"/>
                </a:ext>
              </a:extLst>
            </p:cNvPr>
            <p:cNvSpPr/>
            <p:nvPr userDrawn="1"/>
          </p:nvSpPr>
          <p:spPr>
            <a:xfrm>
              <a:off x="192444" y="0"/>
              <a:ext cx="1661993" cy="658026"/>
            </a:xfrm>
            <a:custGeom>
              <a:avLst/>
              <a:gdLst>
                <a:gd name="connsiteX0" fmla="*/ 0 w 2354849"/>
                <a:gd name="connsiteY0" fmla="*/ 0 h 589062"/>
                <a:gd name="connsiteX1" fmla="*/ 2354849 w 2354849"/>
                <a:gd name="connsiteY1" fmla="*/ 0 h 589062"/>
                <a:gd name="connsiteX2" fmla="*/ 2332333 w 2354849"/>
                <a:gd name="connsiteY2" fmla="*/ 112970 h 589062"/>
                <a:gd name="connsiteX3" fmla="*/ 1177424 w 2354849"/>
                <a:gd name="connsiteY3" fmla="*/ 589062 h 589062"/>
                <a:gd name="connsiteX4" fmla="*/ 22516 w 2354849"/>
                <a:gd name="connsiteY4" fmla="*/ 112970 h 58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4849" h="589062">
                  <a:moveTo>
                    <a:pt x="0" y="0"/>
                  </a:moveTo>
                  <a:lnTo>
                    <a:pt x="2354849" y="0"/>
                  </a:lnTo>
                  <a:lnTo>
                    <a:pt x="2332333" y="112970"/>
                  </a:lnTo>
                  <a:cubicBezTo>
                    <a:pt x="2222409" y="384675"/>
                    <a:pt x="1747107" y="589062"/>
                    <a:pt x="1177424" y="589062"/>
                  </a:cubicBezTo>
                  <a:cubicBezTo>
                    <a:pt x="607742" y="589062"/>
                    <a:pt x="132440" y="384675"/>
                    <a:pt x="22516" y="112970"/>
                  </a:cubicBezTo>
                  <a:close/>
                </a:path>
              </a:pathLst>
            </a:custGeom>
            <a:solidFill>
              <a:srgbClr val="2BC4F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0124C47-58A3-37BF-CFC1-74589F6599C5}"/>
                </a:ext>
              </a:extLst>
            </p:cNvPr>
            <p:cNvSpPr txBox="1"/>
            <p:nvPr userDrawn="1"/>
          </p:nvSpPr>
          <p:spPr>
            <a:xfrm>
              <a:off x="476656" y="25638"/>
              <a:ext cx="10310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800" b="1" spc="-150" dirty="0" err="1">
                  <a:solidFill>
                    <a:schemeClr val="bg1"/>
                  </a:solidFill>
                </a:rPr>
                <a:t>수학익힘</a:t>
              </a:r>
              <a:endParaRPr lang="ko-KR" altLang="en-US" sz="1800" b="1" spc="-150" dirty="0">
                <a:solidFill>
                  <a:schemeClr val="bg1"/>
                </a:solidFill>
              </a:endParaRPr>
            </a:p>
          </p:txBody>
        </p:sp>
        <p:pic>
          <p:nvPicPr>
            <p:cNvPr id="13" name="그래픽 12">
              <a:extLst>
                <a:ext uri="{FF2B5EF4-FFF2-40B4-BE49-F238E27FC236}">
                  <a16:creationId xmlns:a16="http://schemas.microsoft.com/office/drawing/2014/main" id="{1CDEE82A-A2B1-6D6C-969B-B8E6CA3EBA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86368" y="348311"/>
              <a:ext cx="274144" cy="182762"/>
            </a:xfrm>
            <a:prstGeom prst="rect">
              <a:avLst/>
            </a:prstGeom>
          </p:spPr>
        </p:pic>
      </p:grpSp>
      <p:pic>
        <p:nvPicPr>
          <p:cNvPr id="8" name="그림 7">
            <a:extLst>
              <a:ext uri="{FF2B5EF4-FFF2-40B4-BE49-F238E27FC236}">
                <a16:creationId xmlns:a16="http://schemas.microsoft.com/office/drawing/2014/main" id="{63D30C1A-65D8-76B8-00EE-6669C0D352F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280"/>
            <a:ext cx="12192000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700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교과서 한번 더 학습해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C6BA0789-1E34-157F-696E-7A6DD82CECE6}"/>
              </a:ext>
            </a:extLst>
          </p:cNvPr>
          <p:cNvSpPr/>
          <p:nvPr userDrawn="1"/>
        </p:nvSpPr>
        <p:spPr>
          <a:xfrm>
            <a:off x="0" y="980728"/>
            <a:ext cx="12192000" cy="5877272"/>
          </a:xfrm>
          <a:prstGeom prst="rect">
            <a:avLst/>
          </a:prstGeom>
          <a:solidFill>
            <a:srgbClr val="FFF1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63D30C1A-65D8-76B8-00EE-6669C0D352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280"/>
            <a:ext cx="12192000" cy="1188720"/>
          </a:xfrm>
          <a:prstGeom prst="rect">
            <a:avLst/>
          </a:prstGeom>
        </p:spPr>
      </p:pic>
      <p:grpSp>
        <p:nvGrpSpPr>
          <p:cNvPr id="14" name="그룹 13">
            <a:extLst>
              <a:ext uri="{FF2B5EF4-FFF2-40B4-BE49-F238E27FC236}">
                <a16:creationId xmlns:a16="http://schemas.microsoft.com/office/drawing/2014/main" id="{CAFE806E-0706-40AC-DA9A-641ADE47C3B1}"/>
              </a:ext>
            </a:extLst>
          </p:cNvPr>
          <p:cNvGrpSpPr/>
          <p:nvPr userDrawn="1"/>
        </p:nvGrpSpPr>
        <p:grpSpPr>
          <a:xfrm>
            <a:off x="192444" y="0"/>
            <a:ext cx="1661993" cy="658026"/>
            <a:chOff x="192444" y="0"/>
            <a:chExt cx="1661993" cy="658026"/>
          </a:xfrm>
        </p:grpSpPr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id="{37284D08-E6F9-4E7F-CC63-338DA64E8DF8}"/>
                </a:ext>
              </a:extLst>
            </p:cNvPr>
            <p:cNvSpPr/>
            <p:nvPr userDrawn="1"/>
          </p:nvSpPr>
          <p:spPr>
            <a:xfrm>
              <a:off x="192444" y="0"/>
              <a:ext cx="1661993" cy="658026"/>
            </a:xfrm>
            <a:custGeom>
              <a:avLst/>
              <a:gdLst>
                <a:gd name="connsiteX0" fmla="*/ 0 w 2354849"/>
                <a:gd name="connsiteY0" fmla="*/ 0 h 589062"/>
                <a:gd name="connsiteX1" fmla="*/ 2354849 w 2354849"/>
                <a:gd name="connsiteY1" fmla="*/ 0 h 589062"/>
                <a:gd name="connsiteX2" fmla="*/ 2332333 w 2354849"/>
                <a:gd name="connsiteY2" fmla="*/ 112970 h 589062"/>
                <a:gd name="connsiteX3" fmla="*/ 1177424 w 2354849"/>
                <a:gd name="connsiteY3" fmla="*/ 589062 h 589062"/>
                <a:gd name="connsiteX4" fmla="*/ 22516 w 2354849"/>
                <a:gd name="connsiteY4" fmla="*/ 112970 h 58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4849" h="589062">
                  <a:moveTo>
                    <a:pt x="0" y="0"/>
                  </a:moveTo>
                  <a:lnTo>
                    <a:pt x="2354849" y="0"/>
                  </a:lnTo>
                  <a:lnTo>
                    <a:pt x="2332333" y="112970"/>
                  </a:lnTo>
                  <a:cubicBezTo>
                    <a:pt x="2222409" y="384675"/>
                    <a:pt x="1747107" y="589062"/>
                    <a:pt x="1177424" y="589062"/>
                  </a:cubicBezTo>
                  <a:cubicBezTo>
                    <a:pt x="607742" y="589062"/>
                    <a:pt x="132440" y="384675"/>
                    <a:pt x="22516" y="112970"/>
                  </a:cubicBezTo>
                  <a:close/>
                </a:path>
              </a:pathLst>
            </a:custGeom>
            <a:solidFill>
              <a:srgbClr val="2BC4F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EE7015F-3408-92DD-971D-BA4707F0E984}"/>
                </a:ext>
              </a:extLst>
            </p:cNvPr>
            <p:cNvSpPr txBox="1"/>
            <p:nvPr userDrawn="1"/>
          </p:nvSpPr>
          <p:spPr>
            <a:xfrm>
              <a:off x="476656" y="25638"/>
              <a:ext cx="10310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800" b="1" spc="-150" dirty="0" err="1">
                  <a:solidFill>
                    <a:schemeClr val="bg1"/>
                  </a:solidFill>
                </a:rPr>
                <a:t>수학익힘</a:t>
              </a:r>
              <a:endParaRPr lang="ko-KR" altLang="en-US" sz="1800" b="1" spc="-150" dirty="0">
                <a:solidFill>
                  <a:schemeClr val="bg1"/>
                </a:solidFill>
              </a:endParaRPr>
            </a:p>
          </p:txBody>
        </p:sp>
        <p:pic>
          <p:nvPicPr>
            <p:cNvPr id="13" name="그래픽 12">
              <a:extLst>
                <a:ext uri="{FF2B5EF4-FFF2-40B4-BE49-F238E27FC236}">
                  <a16:creationId xmlns:a16="http://schemas.microsoft.com/office/drawing/2014/main" id="{A12883BA-0741-5468-E6BF-3F3770C864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86368" y="348311"/>
              <a:ext cx="274144" cy="182762"/>
            </a:xfrm>
            <a:prstGeom prst="rect">
              <a:avLst/>
            </a:prstGeom>
          </p:spPr>
        </p:pic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id="{85F38DE0-A182-9A9E-89C0-11F0CF9BC86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178" y="188640"/>
            <a:ext cx="3333750" cy="55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893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교과서 한번 더 학습해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63D30C1A-65D8-76B8-00EE-6669C0D352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280"/>
            <a:ext cx="12192000" cy="1188720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10DF6878-9094-F60F-5B87-2556CEDAE3AA}"/>
              </a:ext>
            </a:extLst>
          </p:cNvPr>
          <p:cNvGrpSpPr/>
          <p:nvPr userDrawn="1"/>
        </p:nvGrpSpPr>
        <p:grpSpPr>
          <a:xfrm>
            <a:off x="192444" y="0"/>
            <a:ext cx="1661993" cy="658026"/>
            <a:chOff x="192444" y="0"/>
            <a:chExt cx="1661993" cy="658026"/>
          </a:xfrm>
        </p:grpSpPr>
        <p:sp>
          <p:nvSpPr>
            <p:cNvPr id="3" name="자유형: 도형 2">
              <a:extLst>
                <a:ext uri="{FF2B5EF4-FFF2-40B4-BE49-F238E27FC236}">
                  <a16:creationId xmlns:a16="http://schemas.microsoft.com/office/drawing/2014/main" id="{CFCAE5F2-03D3-76A5-C743-37EF1431ED96}"/>
                </a:ext>
              </a:extLst>
            </p:cNvPr>
            <p:cNvSpPr/>
            <p:nvPr userDrawn="1"/>
          </p:nvSpPr>
          <p:spPr>
            <a:xfrm>
              <a:off x="192444" y="0"/>
              <a:ext cx="1661993" cy="658026"/>
            </a:xfrm>
            <a:custGeom>
              <a:avLst/>
              <a:gdLst>
                <a:gd name="connsiteX0" fmla="*/ 0 w 2354849"/>
                <a:gd name="connsiteY0" fmla="*/ 0 h 589062"/>
                <a:gd name="connsiteX1" fmla="*/ 2354849 w 2354849"/>
                <a:gd name="connsiteY1" fmla="*/ 0 h 589062"/>
                <a:gd name="connsiteX2" fmla="*/ 2332333 w 2354849"/>
                <a:gd name="connsiteY2" fmla="*/ 112970 h 589062"/>
                <a:gd name="connsiteX3" fmla="*/ 1177424 w 2354849"/>
                <a:gd name="connsiteY3" fmla="*/ 589062 h 589062"/>
                <a:gd name="connsiteX4" fmla="*/ 22516 w 2354849"/>
                <a:gd name="connsiteY4" fmla="*/ 112970 h 58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4849" h="589062">
                  <a:moveTo>
                    <a:pt x="0" y="0"/>
                  </a:moveTo>
                  <a:lnTo>
                    <a:pt x="2354849" y="0"/>
                  </a:lnTo>
                  <a:lnTo>
                    <a:pt x="2332333" y="112970"/>
                  </a:lnTo>
                  <a:cubicBezTo>
                    <a:pt x="2222409" y="384675"/>
                    <a:pt x="1747107" y="589062"/>
                    <a:pt x="1177424" y="589062"/>
                  </a:cubicBezTo>
                  <a:cubicBezTo>
                    <a:pt x="607742" y="589062"/>
                    <a:pt x="132440" y="384675"/>
                    <a:pt x="22516" y="112970"/>
                  </a:cubicBezTo>
                  <a:close/>
                </a:path>
              </a:pathLst>
            </a:custGeom>
            <a:solidFill>
              <a:srgbClr val="2BC4F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674A9DB-2E4D-241C-599F-7E025C7E77E0}"/>
                </a:ext>
              </a:extLst>
            </p:cNvPr>
            <p:cNvSpPr txBox="1"/>
            <p:nvPr userDrawn="1"/>
          </p:nvSpPr>
          <p:spPr>
            <a:xfrm>
              <a:off x="476656" y="25638"/>
              <a:ext cx="10310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800" b="1" spc="-150" dirty="0" err="1">
                  <a:solidFill>
                    <a:schemeClr val="bg1"/>
                  </a:solidFill>
                </a:rPr>
                <a:t>수학익힘</a:t>
              </a:r>
              <a:endParaRPr lang="ko-KR" altLang="en-US" sz="1800" b="1" spc="-150" dirty="0">
                <a:solidFill>
                  <a:schemeClr val="bg1"/>
                </a:solidFill>
              </a:endParaRPr>
            </a:p>
          </p:txBody>
        </p:sp>
        <p:pic>
          <p:nvPicPr>
            <p:cNvPr id="5" name="그래픽 4">
              <a:extLst>
                <a:ext uri="{FF2B5EF4-FFF2-40B4-BE49-F238E27FC236}">
                  <a16:creationId xmlns:a16="http://schemas.microsoft.com/office/drawing/2014/main" id="{97684B5D-AD90-CF22-2B82-6E71A94700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86368" y="348311"/>
              <a:ext cx="274144" cy="1827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56192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bg>
      <p:bgPr>
        <a:solidFill>
          <a:srgbClr val="49B7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0F1EF356-1D3A-57DA-CCA6-2BFC826F418C}"/>
              </a:ext>
            </a:extLst>
          </p:cNvPr>
          <p:cNvSpPr/>
          <p:nvPr userDrawn="1"/>
        </p:nvSpPr>
        <p:spPr>
          <a:xfrm>
            <a:off x="7938516" y="493776"/>
            <a:ext cx="3813048" cy="56418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38139BA-FBD5-0DF5-BE64-09685CE7AC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76" b="5357"/>
          <a:stretch/>
        </p:blipFill>
        <p:spPr>
          <a:xfrm>
            <a:off x="5940552" y="2880359"/>
            <a:ext cx="6251448" cy="3977641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EE5164E3-C4F8-891F-7F03-2E8767F729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280"/>
            <a:ext cx="12192000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2189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스스로준비학습">
    <p:bg>
      <p:bgPr>
        <a:solidFill>
          <a:srgbClr val="D5EF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자유형: 도형 16">
            <a:extLst>
              <a:ext uri="{FF2B5EF4-FFF2-40B4-BE49-F238E27FC236}">
                <a16:creationId xmlns:a16="http://schemas.microsoft.com/office/drawing/2014/main" id="{46D4F38E-9CE6-56A3-28C7-A7F109C4D0DC}"/>
              </a:ext>
            </a:extLst>
          </p:cNvPr>
          <p:cNvSpPr/>
          <p:nvPr userDrawn="1"/>
        </p:nvSpPr>
        <p:spPr>
          <a:xfrm>
            <a:off x="192444" y="980018"/>
            <a:ext cx="11999556" cy="5877982"/>
          </a:xfrm>
          <a:custGeom>
            <a:avLst/>
            <a:gdLst>
              <a:gd name="connsiteX0" fmla="*/ 757976 w 11999556"/>
              <a:gd name="connsiteY0" fmla="*/ 0 h 5877982"/>
              <a:gd name="connsiteX1" fmla="*/ 11999556 w 11999556"/>
              <a:gd name="connsiteY1" fmla="*/ 0 h 5877982"/>
              <a:gd name="connsiteX2" fmla="*/ 11999556 w 11999556"/>
              <a:gd name="connsiteY2" fmla="*/ 5877982 h 5877982"/>
              <a:gd name="connsiteX3" fmla="*/ 0 w 11999556"/>
              <a:gd name="connsiteY3" fmla="*/ 5877982 h 5877982"/>
              <a:gd name="connsiteX4" fmla="*/ 0 w 11999556"/>
              <a:gd name="connsiteY4" fmla="*/ 757975 h 5877982"/>
              <a:gd name="connsiteX5" fmla="*/ 757976 w 11999556"/>
              <a:gd name="connsiteY5" fmla="*/ 0 h 5877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99556" h="5877982">
                <a:moveTo>
                  <a:pt x="757976" y="0"/>
                </a:moveTo>
                <a:lnTo>
                  <a:pt x="11999556" y="0"/>
                </a:lnTo>
                <a:lnTo>
                  <a:pt x="11999556" y="5877982"/>
                </a:lnTo>
                <a:lnTo>
                  <a:pt x="0" y="5877982"/>
                </a:lnTo>
                <a:lnTo>
                  <a:pt x="0" y="757975"/>
                </a:lnTo>
                <a:cubicBezTo>
                  <a:pt x="0" y="339357"/>
                  <a:pt x="339357" y="0"/>
                  <a:pt x="75797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ko-KR" altLang="en-US" b="1" dirty="0">
              <a:solidFill>
                <a:schemeClr val="tx1"/>
              </a:solidFill>
              <a:effectLst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F85C6354-91BD-10F5-7565-830F003761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649" y="210304"/>
            <a:ext cx="2798763" cy="502933"/>
          </a:xfrm>
          <a:prstGeom prst="rect">
            <a:avLst/>
          </a:prstGeom>
        </p:spPr>
      </p:pic>
      <p:grpSp>
        <p:nvGrpSpPr>
          <p:cNvPr id="3" name="그룹 2">
            <a:extLst>
              <a:ext uri="{FF2B5EF4-FFF2-40B4-BE49-F238E27FC236}">
                <a16:creationId xmlns:a16="http://schemas.microsoft.com/office/drawing/2014/main" id="{C111A67A-C24D-14AB-9271-F6A43E36D7D6}"/>
              </a:ext>
            </a:extLst>
          </p:cNvPr>
          <p:cNvGrpSpPr/>
          <p:nvPr userDrawn="1"/>
        </p:nvGrpSpPr>
        <p:grpSpPr>
          <a:xfrm>
            <a:off x="192444" y="0"/>
            <a:ext cx="1661993" cy="658026"/>
            <a:chOff x="192444" y="0"/>
            <a:chExt cx="1661993" cy="658026"/>
          </a:xfrm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19638B0A-7605-F511-2E6C-0DB4E20C9CCA}"/>
                </a:ext>
              </a:extLst>
            </p:cNvPr>
            <p:cNvSpPr/>
            <p:nvPr userDrawn="1"/>
          </p:nvSpPr>
          <p:spPr>
            <a:xfrm>
              <a:off x="192444" y="0"/>
              <a:ext cx="1661993" cy="658026"/>
            </a:xfrm>
            <a:custGeom>
              <a:avLst/>
              <a:gdLst>
                <a:gd name="connsiteX0" fmla="*/ 0 w 2354849"/>
                <a:gd name="connsiteY0" fmla="*/ 0 h 589062"/>
                <a:gd name="connsiteX1" fmla="*/ 2354849 w 2354849"/>
                <a:gd name="connsiteY1" fmla="*/ 0 h 589062"/>
                <a:gd name="connsiteX2" fmla="*/ 2332333 w 2354849"/>
                <a:gd name="connsiteY2" fmla="*/ 112970 h 589062"/>
                <a:gd name="connsiteX3" fmla="*/ 1177424 w 2354849"/>
                <a:gd name="connsiteY3" fmla="*/ 589062 h 589062"/>
                <a:gd name="connsiteX4" fmla="*/ 22516 w 2354849"/>
                <a:gd name="connsiteY4" fmla="*/ 112970 h 58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4849" h="589062">
                  <a:moveTo>
                    <a:pt x="0" y="0"/>
                  </a:moveTo>
                  <a:lnTo>
                    <a:pt x="2354849" y="0"/>
                  </a:lnTo>
                  <a:lnTo>
                    <a:pt x="2332333" y="112970"/>
                  </a:lnTo>
                  <a:cubicBezTo>
                    <a:pt x="2222409" y="384675"/>
                    <a:pt x="1747107" y="589062"/>
                    <a:pt x="1177424" y="589062"/>
                  </a:cubicBezTo>
                  <a:cubicBezTo>
                    <a:pt x="607742" y="589062"/>
                    <a:pt x="132440" y="384675"/>
                    <a:pt x="22516" y="112970"/>
                  </a:cubicBezTo>
                  <a:close/>
                </a:path>
              </a:pathLst>
            </a:custGeom>
            <a:solidFill>
              <a:srgbClr val="49B7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0124C47-58A3-37BF-CFC1-74589F6599C5}"/>
                </a:ext>
              </a:extLst>
            </p:cNvPr>
            <p:cNvSpPr txBox="1"/>
            <p:nvPr userDrawn="1"/>
          </p:nvSpPr>
          <p:spPr>
            <a:xfrm>
              <a:off x="476656" y="25638"/>
              <a:ext cx="10935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800" b="1" spc="-150" dirty="0">
                  <a:solidFill>
                    <a:schemeClr val="bg1"/>
                  </a:solidFill>
                </a:rPr>
                <a:t>수학 익힘</a:t>
              </a:r>
            </a:p>
          </p:txBody>
        </p:sp>
        <p:pic>
          <p:nvPicPr>
            <p:cNvPr id="13" name="그래픽 12">
              <a:extLst>
                <a:ext uri="{FF2B5EF4-FFF2-40B4-BE49-F238E27FC236}">
                  <a16:creationId xmlns:a16="http://schemas.microsoft.com/office/drawing/2014/main" id="{1CDEE82A-A2B1-6D6C-969B-B8E6CA3EBA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86368" y="348311"/>
              <a:ext cx="274144" cy="182762"/>
            </a:xfrm>
            <a:prstGeom prst="rect">
              <a:avLst/>
            </a:prstGeom>
          </p:spPr>
        </p:pic>
      </p:grpSp>
      <p:pic>
        <p:nvPicPr>
          <p:cNvPr id="8" name="그림 7">
            <a:extLst>
              <a:ext uri="{FF2B5EF4-FFF2-40B4-BE49-F238E27FC236}">
                <a16:creationId xmlns:a16="http://schemas.microsoft.com/office/drawing/2014/main" id="{63D30C1A-65D8-76B8-00EE-6669C0D352F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280"/>
            <a:ext cx="12192000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2993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교과서 한번 더 학습해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71BCE7BB-FA23-96A6-2C04-FBCB91DA9DD6}"/>
              </a:ext>
            </a:extLst>
          </p:cNvPr>
          <p:cNvSpPr/>
          <p:nvPr userDrawn="1"/>
        </p:nvSpPr>
        <p:spPr>
          <a:xfrm>
            <a:off x="0" y="980728"/>
            <a:ext cx="12192000" cy="5877272"/>
          </a:xfrm>
          <a:prstGeom prst="rect">
            <a:avLst/>
          </a:prstGeom>
          <a:solidFill>
            <a:srgbClr val="DEF0F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63D30C1A-65D8-76B8-00EE-6669C0D352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280"/>
            <a:ext cx="12192000" cy="118872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A157C9FB-E21B-9F49-D279-E822F269A7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848" y="199574"/>
            <a:ext cx="3157538" cy="555978"/>
          </a:xfrm>
          <a:prstGeom prst="rect">
            <a:avLst/>
          </a:prstGeom>
        </p:spPr>
      </p:pic>
      <p:grpSp>
        <p:nvGrpSpPr>
          <p:cNvPr id="14" name="그룹 13">
            <a:extLst>
              <a:ext uri="{FF2B5EF4-FFF2-40B4-BE49-F238E27FC236}">
                <a16:creationId xmlns:a16="http://schemas.microsoft.com/office/drawing/2014/main" id="{CAFE806E-0706-40AC-DA9A-641ADE47C3B1}"/>
              </a:ext>
            </a:extLst>
          </p:cNvPr>
          <p:cNvGrpSpPr/>
          <p:nvPr userDrawn="1"/>
        </p:nvGrpSpPr>
        <p:grpSpPr>
          <a:xfrm>
            <a:off x="192444" y="0"/>
            <a:ext cx="1661993" cy="658026"/>
            <a:chOff x="192444" y="0"/>
            <a:chExt cx="1661993" cy="658026"/>
          </a:xfrm>
        </p:grpSpPr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id="{37284D08-E6F9-4E7F-CC63-338DA64E8DF8}"/>
                </a:ext>
              </a:extLst>
            </p:cNvPr>
            <p:cNvSpPr/>
            <p:nvPr userDrawn="1"/>
          </p:nvSpPr>
          <p:spPr>
            <a:xfrm>
              <a:off x="192444" y="0"/>
              <a:ext cx="1661993" cy="658026"/>
            </a:xfrm>
            <a:custGeom>
              <a:avLst/>
              <a:gdLst>
                <a:gd name="connsiteX0" fmla="*/ 0 w 2354849"/>
                <a:gd name="connsiteY0" fmla="*/ 0 h 589062"/>
                <a:gd name="connsiteX1" fmla="*/ 2354849 w 2354849"/>
                <a:gd name="connsiteY1" fmla="*/ 0 h 589062"/>
                <a:gd name="connsiteX2" fmla="*/ 2332333 w 2354849"/>
                <a:gd name="connsiteY2" fmla="*/ 112970 h 589062"/>
                <a:gd name="connsiteX3" fmla="*/ 1177424 w 2354849"/>
                <a:gd name="connsiteY3" fmla="*/ 589062 h 589062"/>
                <a:gd name="connsiteX4" fmla="*/ 22516 w 2354849"/>
                <a:gd name="connsiteY4" fmla="*/ 112970 h 58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4849" h="589062">
                  <a:moveTo>
                    <a:pt x="0" y="0"/>
                  </a:moveTo>
                  <a:lnTo>
                    <a:pt x="2354849" y="0"/>
                  </a:lnTo>
                  <a:lnTo>
                    <a:pt x="2332333" y="112970"/>
                  </a:lnTo>
                  <a:cubicBezTo>
                    <a:pt x="2222409" y="384675"/>
                    <a:pt x="1747107" y="589062"/>
                    <a:pt x="1177424" y="589062"/>
                  </a:cubicBezTo>
                  <a:cubicBezTo>
                    <a:pt x="607742" y="589062"/>
                    <a:pt x="132440" y="384675"/>
                    <a:pt x="22516" y="112970"/>
                  </a:cubicBezTo>
                  <a:close/>
                </a:path>
              </a:pathLst>
            </a:custGeom>
            <a:solidFill>
              <a:srgbClr val="49B7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EE7015F-3408-92DD-971D-BA4707F0E984}"/>
                </a:ext>
              </a:extLst>
            </p:cNvPr>
            <p:cNvSpPr txBox="1"/>
            <p:nvPr userDrawn="1"/>
          </p:nvSpPr>
          <p:spPr>
            <a:xfrm>
              <a:off x="476656" y="25638"/>
              <a:ext cx="10935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800" b="1" spc="-150" dirty="0">
                  <a:solidFill>
                    <a:schemeClr val="bg1"/>
                  </a:solidFill>
                </a:rPr>
                <a:t>수학 익힘</a:t>
              </a:r>
            </a:p>
          </p:txBody>
        </p:sp>
        <p:pic>
          <p:nvPicPr>
            <p:cNvPr id="13" name="그래픽 12">
              <a:extLst>
                <a:ext uri="{FF2B5EF4-FFF2-40B4-BE49-F238E27FC236}">
                  <a16:creationId xmlns:a16="http://schemas.microsoft.com/office/drawing/2014/main" id="{A12883BA-0741-5468-E6BF-3F3770C864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86368" y="348311"/>
              <a:ext cx="274144" cy="1827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776553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교과서 한번 더 학습해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63D30C1A-65D8-76B8-00EE-6669C0D352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280"/>
            <a:ext cx="12192000" cy="1188720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10DF6878-9094-F60F-5B87-2556CEDAE3AA}"/>
              </a:ext>
            </a:extLst>
          </p:cNvPr>
          <p:cNvGrpSpPr/>
          <p:nvPr userDrawn="1"/>
        </p:nvGrpSpPr>
        <p:grpSpPr>
          <a:xfrm>
            <a:off x="192444" y="0"/>
            <a:ext cx="1661993" cy="658026"/>
            <a:chOff x="192444" y="0"/>
            <a:chExt cx="1661993" cy="658026"/>
          </a:xfrm>
        </p:grpSpPr>
        <p:sp>
          <p:nvSpPr>
            <p:cNvPr id="3" name="자유형: 도형 2">
              <a:extLst>
                <a:ext uri="{FF2B5EF4-FFF2-40B4-BE49-F238E27FC236}">
                  <a16:creationId xmlns:a16="http://schemas.microsoft.com/office/drawing/2014/main" id="{CFCAE5F2-03D3-76A5-C743-37EF1431ED96}"/>
                </a:ext>
              </a:extLst>
            </p:cNvPr>
            <p:cNvSpPr/>
            <p:nvPr userDrawn="1"/>
          </p:nvSpPr>
          <p:spPr>
            <a:xfrm>
              <a:off x="192444" y="0"/>
              <a:ext cx="1661993" cy="658026"/>
            </a:xfrm>
            <a:custGeom>
              <a:avLst/>
              <a:gdLst>
                <a:gd name="connsiteX0" fmla="*/ 0 w 2354849"/>
                <a:gd name="connsiteY0" fmla="*/ 0 h 589062"/>
                <a:gd name="connsiteX1" fmla="*/ 2354849 w 2354849"/>
                <a:gd name="connsiteY1" fmla="*/ 0 h 589062"/>
                <a:gd name="connsiteX2" fmla="*/ 2332333 w 2354849"/>
                <a:gd name="connsiteY2" fmla="*/ 112970 h 589062"/>
                <a:gd name="connsiteX3" fmla="*/ 1177424 w 2354849"/>
                <a:gd name="connsiteY3" fmla="*/ 589062 h 589062"/>
                <a:gd name="connsiteX4" fmla="*/ 22516 w 2354849"/>
                <a:gd name="connsiteY4" fmla="*/ 112970 h 58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4849" h="589062">
                  <a:moveTo>
                    <a:pt x="0" y="0"/>
                  </a:moveTo>
                  <a:lnTo>
                    <a:pt x="2354849" y="0"/>
                  </a:lnTo>
                  <a:lnTo>
                    <a:pt x="2332333" y="112970"/>
                  </a:lnTo>
                  <a:cubicBezTo>
                    <a:pt x="2222409" y="384675"/>
                    <a:pt x="1747107" y="589062"/>
                    <a:pt x="1177424" y="589062"/>
                  </a:cubicBezTo>
                  <a:cubicBezTo>
                    <a:pt x="607742" y="589062"/>
                    <a:pt x="132440" y="384675"/>
                    <a:pt x="22516" y="112970"/>
                  </a:cubicBezTo>
                  <a:close/>
                </a:path>
              </a:pathLst>
            </a:custGeom>
            <a:solidFill>
              <a:srgbClr val="49B7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674A9DB-2E4D-241C-599F-7E025C7E77E0}"/>
                </a:ext>
              </a:extLst>
            </p:cNvPr>
            <p:cNvSpPr txBox="1"/>
            <p:nvPr userDrawn="1"/>
          </p:nvSpPr>
          <p:spPr>
            <a:xfrm>
              <a:off x="476656" y="25638"/>
              <a:ext cx="10935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800" b="1" spc="-150" dirty="0">
                  <a:solidFill>
                    <a:schemeClr val="bg1"/>
                  </a:solidFill>
                </a:rPr>
                <a:t>수학 익힘</a:t>
              </a:r>
            </a:p>
          </p:txBody>
        </p:sp>
        <p:pic>
          <p:nvPicPr>
            <p:cNvPr id="5" name="그래픽 4">
              <a:extLst>
                <a:ext uri="{FF2B5EF4-FFF2-40B4-BE49-F238E27FC236}">
                  <a16:creationId xmlns:a16="http://schemas.microsoft.com/office/drawing/2014/main" id="{97684B5D-AD90-CF22-2B82-6E71A94700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86368" y="348311"/>
              <a:ext cx="274144" cy="1827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395256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레이어(딤)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3319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0935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8678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9" r:id="rId2"/>
    <p:sldLayoutId id="2147483657" r:id="rId3"/>
    <p:sldLayoutId id="2147483658" r:id="rId4"/>
    <p:sldLayoutId id="2147483672" r:id="rId5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7817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0" r:id="rId2"/>
    <p:sldLayoutId id="2147483662" r:id="rId3"/>
    <p:sldLayoutId id="2147483663" r:id="rId4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3887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1" r:id="rId2"/>
    <p:sldLayoutId id="2147483667" r:id="rId3"/>
    <p:sldLayoutId id="2147483668" r:id="rId4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slide" Target="slide6.xml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slide" Target="slide5.xml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6" Type="http://schemas.openxmlformats.org/officeDocument/2006/relationships/slide" Target="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slide" Target="slide4.xml"/><Relationship Id="rId5" Type="http://schemas.openxmlformats.org/officeDocument/2006/relationships/image" Target="../media/image15.png"/><Relationship Id="rId15" Type="http://schemas.openxmlformats.org/officeDocument/2006/relationships/slide" Target="slide7.xml"/><Relationship Id="rId10" Type="http://schemas.openxmlformats.org/officeDocument/2006/relationships/slide" Target="slide3.xml"/><Relationship Id="rId4" Type="http://schemas.openxmlformats.org/officeDocument/2006/relationships/image" Target="../media/image14.svg"/><Relationship Id="rId9" Type="http://schemas.openxmlformats.org/officeDocument/2006/relationships/slide" Target="slide1.xml"/><Relationship Id="rId1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7.xml"/><Relationship Id="rId3" Type="http://schemas.openxmlformats.org/officeDocument/2006/relationships/image" Target="../media/image17.png"/><Relationship Id="rId7" Type="http://schemas.openxmlformats.org/officeDocument/2006/relationships/slide" Target="slide1.xml"/><Relationship Id="rId12" Type="http://schemas.openxmlformats.org/officeDocument/2006/relationships/slide" Target="slide2.xml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11" Type="http://schemas.openxmlformats.org/officeDocument/2006/relationships/slide" Target="slide6.xml"/><Relationship Id="rId5" Type="http://schemas.openxmlformats.org/officeDocument/2006/relationships/image" Target="../media/image20.png"/><Relationship Id="rId15" Type="http://schemas.openxmlformats.org/officeDocument/2006/relationships/image" Target="../media/image22.png"/><Relationship Id="rId10" Type="http://schemas.openxmlformats.org/officeDocument/2006/relationships/slide" Target="slide5.xml"/><Relationship Id="rId4" Type="http://schemas.openxmlformats.org/officeDocument/2006/relationships/image" Target="../media/image18.png"/><Relationship Id="rId9" Type="http://schemas.openxmlformats.org/officeDocument/2006/relationships/slide" Target="slide4.xml"/><Relationship Id="rId14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slide" Target="slide5.xml"/><Relationship Id="rId18" Type="http://schemas.openxmlformats.org/officeDocument/2006/relationships/image" Target="../media/image23.png"/><Relationship Id="rId3" Type="http://schemas.openxmlformats.org/officeDocument/2006/relationships/image" Target="../media/image26.svg"/><Relationship Id="rId7" Type="http://schemas.openxmlformats.org/officeDocument/2006/relationships/image" Target="../media/image21.png"/><Relationship Id="rId12" Type="http://schemas.openxmlformats.org/officeDocument/2006/relationships/slide" Target="slide4.xml"/><Relationship Id="rId17" Type="http://schemas.openxmlformats.org/officeDocument/2006/relationships/slide" Target="slide8.xml"/><Relationship Id="rId2" Type="http://schemas.openxmlformats.org/officeDocument/2006/relationships/image" Target="../media/image25.png"/><Relationship Id="rId16" Type="http://schemas.openxmlformats.org/officeDocument/2006/relationships/slide" Target="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11" Type="http://schemas.openxmlformats.org/officeDocument/2006/relationships/slide" Target="slide3.xml"/><Relationship Id="rId5" Type="http://schemas.openxmlformats.org/officeDocument/2006/relationships/image" Target="../media/image18.png"/><Relationship Id="rId15" Type="http://schemas.openxmlformats.org/officeDocument/2006/relationships/slide" Target="slide2.xml"/><Relationship Id="rId10" Type="http://schemas.openxmlformats.org/officeDocument/2006/relationships/slide" Target="slide1.xml"/><Relationship Id="rId19" Type="http://schemas.openxmlformats.org/officeDocument/2006/relationships/image" Target="../media/image24.png"/><Relationship Id="rId4" Type="http://schemas.openxmlformats.org/officeDocument/2006/relationships/image" Target="../media/image17.png"/><Relationship Id="rId9" Type="http://schemas.openxmlformats.org/officeDocument/2006/relationships/image" Target="../media/image28.png"/><Relationship Id="rId1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slide" Target="slide1.xml"/><Relationship Id="rId18" Type="http://schemas.openxmlformats.org/officeDocument/2006/relationships/slide" Target="slide2.xml"/><Relationship Id="rId3" Type="http://schemas.openxmlformats.org/officeDocument/2006/relationships/image" Target="../media/image29.png"/><Relationship Id="rId21" Type="http://schemas.openxmlformats.org/officeDocument/2006/relationships/image" Target="../media/image23.png"/><Relationship Id="rId7" Type="http://schemas.openxmlformats.org/officeDocument/2006/relationships/image" Target="../media/image17.png"/><Relationship Id="rId12" Type="http://schemas.openxmlformats.org/officeDocument/2006/relationships/image" Target="../media/image32.png"/><Relationship Id="rId17" Type="http://schemas.openxmlformats.org/officeDocument/2006/relationships/slide" Target="slide6.xml"/><Relationship Id="rId2" Type="http://schemas.openxmlformats.org/officeDocument/2006/relationships/notesSlide" Target="../notesSlides/notesSlide3.xml"/><Relationship Id="rId16" Type="http://schemas.openxmlformats.org/officeDocument/2006/relationships/slide" Target="slide5.xml"/><Relationship Id="rId20" Type="http://schemas.openxmlformats.org/officeDocument/2006/relationships/slide" Target="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sv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slide" Target="slide4.xml"/><Relationship Id="rId10" Type="http://schemas.openxmlformats.org/officeDocument/2006/relationships/image" Target="../media/image21.png"/><Relationship Id="rId19" Type="http://schemas.openxmlformats.org/officeDocument/2006/relationships/slide" Target="slide7.xml"/><Relationship Id="rId4" Type="http://schemas.openxmlformats.org/officeDocument/2006/relationships/image" Target="../media/image30.png"/><Relationship Id="rId9" Type="http://schemas.openxmlformats.org/officeDocument/2006/relationships/image" Target="../media/image20.png"/><Relationship Id="rId14" Type="http://schemas.openxmlformats.org/officeDocument/2006/relationships/slide" Target="slide3.xml"/><Relationship Id="rId22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slide" Target="slide6.xml"/><Relationship Id="rId18" Type="http://schemas.openxmlformats.org/officeDocument/2006/relationships/image" Target="../media/image34.png"/><Relationship Id="rId3" Type="http://schemas.openxmlformats.org/officeDocument/2006/relationships/image" Target="../media/image25.png"/><Relationship Id="rId7" Type="http://schemas.openxmlformats.org/officeDocument/2006/relationships/image" Target="../media/image20.png"/><Relationship Id="rId12" Type="http://schemas.openxmlformats.org/officeDocument/2006/relationships/slide" Target="slide5.xml"/><Relationship Id="rId17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6" Type="http://schemas.openxmlformats.org/officeDocument/2006/relationships/slide" Target="slide8.xml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11" Type="http://schemas.openxmlformats.org/officeDocument/2006/relationships/slide" Target="slide4.xml"/><Relationship Id="rId5" Type="http://schemas.openxmlformats.org/officeDocument/2006/relationships/image" Target="../media/image17.png"/><Relationship Id="rId15" Type="http://schemas.openxmlformats.org/officeDocument/2006/relationships/slide" Target="slide7.xml"/><Relationship Id="rId10" Type="http://schemas.openxmlformats.org/officeDocument/2006/relationships/slide" Target="slide3.xml"/><Relationship Id="rId19" Type="http://schemas.openxmlformats.org/officeDocument/2006/relationships/image" Target="../media/image23.png"/><Relationship Id="rId4" Type="http://schemas.openxmlformats.org/officeDocument/2006/relationships/image" Target="../media/image26.svg"/><Relationship Id="rId9" Type="http://schemas.openxmlformats.org/officeDocument/2006/relationships/slide" Target="slide1.xml"/><Relationship Id="rId1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slide" Target="slide6.xml"/><Relationship Id="rId18" Type="http://schemas.openxmlformats.org/officeDocument/2006/relationships/image" Target="../media/image36.png"/><Relationship Id="rId3" Type="http://schemas.openxmlformats.org/officeDocument/2006/relationships/image" Target="../media/image25.png"/><Relationship Id="rId7" Type="http://schemas.openxmlformats.org/officeDocument/2006/relationships/image" Target="../media/image20.png"/><Relationship Id="rId12" Type="http://schemas.openxmlformats.org/officeDocument/2006/relationships/slide" Target="slide5.xml"/><Relationship Id="rId17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6" Type="http://schemas.openxmlformats.org/officeDocument/2006/relationships/slide" Target="slide8.xml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11" Type="http://schemas.openxmlformats.org/officeDocument/2006/relationships/slide" Target="slide4.xml"/><Relationship Id="rId5" Type="http://schemas.openxmlformats.org/officeDocument/2006/relationships/image" Target="../media/image17.png"/><Relationship Id="rId15" Type="http://schemas.openxmlformats.org/officeDocument/2006/relationships/slide" Target="slide7.xml"/><Relationship Id="rId10" Type="http://schemas.openxmlformats.org/officeDocument/2006/relationships/slide" Target="slide3.xml"/><Relationship Id="rId19" Type="http://schemas.openxmlformats.org/officeDocument/2006/relationships/image" Target="../media/image23.png"/><Relationship Id="rId4" Type="http://schemas.openxmlformats.org/officeDocument/2006/relationships/image" Target="../media/image26.svg"/><Relationship Id="rId9" Type="http://schemas.openxmlformats.org/officeDocument/2006/relationships/slide" Target="slide1.xml"/><Relationship Id="rId1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slide" Target="slide6.xml"/><Relationship Id="rId18" Type="http://schemas.openxmlformats.org/officeDocument/2006/relationships/image" Target="../media/image24.png"/><Relationship Id="rId3" Type="http://schemas.openxmlformats.org/officeDocument/2006/relationships/image" Target="../media/image26.svg"/><Relationship Id="rId7" Type="http://schemas.openxmlformats.org/officeDocument/2006/relationships/image" Target="../media/image21.png"/><Relationship Id="rId12" Type="http://schemas.openxmlformats.org/officeDocument/2006/relationships/slide" Target="slide5.xml"/><Relationship Id="rId17" Type="http://schemas.openxmlformats.org/officeDocument/2006/relationships/image" Target="../media/image23.png"/><Relationship Id="rId2" Type="http://schemas.openxmlformats.org/officeDocument/2006/relationships/image" Target="../media/image25.png"/><Relationship Id="rId16" Type="http://schemas.openxmlformats.org/officeDocument/2006/relationships/slide" Target="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11" Type="http://schemas.openxmlformats.org/officeDocument/2006/relationships/slide" Target="slide4.xml"/><Relationship Id="rId5" Type="http://schemas.openxmlformats.org/officeDocument/2006/relationships/image" Target="../media/image18.png"/><Relationship Id="rId15" Type="http://schemas.openxmlformats.org/officeDocument/2006/relationships/slide" Target="slide7.xml"/><Relationship Id="rId10" Type="http://schemas.openxmlformats.org/officeDocument/2006/relationships/slide" Target="slide3.xml"/><Relationship Id="rId4" Type="http://schemas.openxmlformats.org/officeDocument/2006/relationships/image" Target="../media/image17.png"/><Relationship Id="rId9" Type="http://schemas.openxmlformats.org/officeDocument/2006/relationships/slide" Target="slide1.xml"/><Relationship Id="rId1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slide" Target="slide4.xml"/><Relationship Id="rId18" Type="http://schemas.openxmlformats.org/officeDocument/2006/relationships/image" Target="../media/image39.png"/><Relationship Id="rId3" Type="http://schemas.openxmlformats.org/officeDocument/2006/relationships/image" Target="../media/image38.png"/><Relationship Id="rId21" Type="http://schemas.openxmlformats.org/officeDocument/2006/relationships/image" Target="../media/image24.png"/><Relationship Id="rId7" Type="http://schemas.openxmlformats.org/officeDocument/2006/relationships/image" Target="../media/image17.png"/><Relationship Id="rId12" Type="http://schemas.openxmlformats.org/officeDocument/2006/relationships/slide" Target="slide3.xml"/><Relationship Id="rId17" Type="http://schemas.openxmlformats.org/officeDocument/2006/relationships/slide" Target="slide7.xml"/><Relationship Id="rId2" Type="http://schemas.openxmlformats.org/officeDocument/2006/relationships/notesSlide" Target="../notesSlides/notesSlide6.xml"/><Relationship Id="rId16" Type="http://schemas.openxmlformats.org/officeDocument/2006/relationships/slide" Target="slide2.xml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slide" Target="slide8.xml"/><Relationship Id="rId11" Type="http://schemas.openxmlformats.org/officeDocument/2006/relationships/slide" Target="slide1.xml"/><Relationship Id="rId5" Type="http://schemas.openxmlformats.org/officeDocument/2006/relationships/image" Target="../media/image26.svg"/><Relationship Id="rId15" Type="http://schemas.openxmlformats.org/officeDocument/2006/relationships/slide" Target="slide6.xml"/><Relationship Id="rId10" Type="http://schemas.openxmlformats.org/officeDocument/2006/relationships/image" Target="../media/image21.png"/><Relationship Id="rId19" Type="http://schemas.openxmlformats.org/officeDocument/2006/relationships/image" Target="../media/image40.png"/><Relationship Id="rId4" Type="http://schemas.openxmlformats.org/officeDocument/2006/relationships/image" Target="../media/image25.png"/><Relationship Id="rId9" Type="http://schemas.openxmlformats.org/officeDocument/2006/relationships/image" Target="../media/image20.png"/><Relationship Id="rId1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" Target="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타원 58">
            <a:extLst>
              <a:ext uri="{FF2B5EF4-FFF2-40B4-BE49-F238E27FC236}">
                <a16:creationId xmlns:a16="http://schemas.microsoft.com/office/drawing/2014/main" id="{EA24745E-C397-1D6E-C35E-B0BE810A9F59}"/>
              </a:ext>
            </a:extLst>
          </p:cNvPr>
          <p:cNvSpPr/>
          <p:nvPr/>
        </p:nvSpPr>
        <p:spPr>
          <a:xfrm>
            <a:off x="600075" y="984468"/>
            <a:ext cx="841415" cy="84141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1" name="그래픽 60">
            <a:extLst>
              <a:ext uri="{FF2B5EF4-FFF2-40B4-BE49-F238E27FC236}">
                <a16:creationId xmlns:a16="http://schemas.microsoft.com/office/drawing/2014/main" id="{D355424A-C946-105A-97B4-7EF0026F87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2961" y="1124744"/>
            <a:ext cx="275415" cy="5665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990DFFC-E8AD-42C3-001F-2A87C11261A2}"/>
              </a:ext>
            </a:extLst>
          </p:cNvPr>
          <p:cNvSpPr txBox="1"/>
          <p:nvPr/>
        </p:nvSpPr>
        <p:spPr>
          <a:xfrm>
            <a:off x="457200" y="2291183"/>
            <a:ext cx="457368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ko-KR" altLang="en-US" sz="6000" b="1" dirty="0">
                <a:solidFill>
                  <a:schemeClr val="bg1"/>
                </a:solidFill>
              </a:rPr>
              <a:t>뛰어 세기를 </a:t>
            </a:r>
            <a:endParaRPr lang="en-US" altLang="ko-KR" sz="6000" b="1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ko-KR" altLang="en-US" sz="6000" b="1" dirty="0">
                <a:solidFill>
                  <a:schemeClr val="bg1"/>
                </a:solidFill>
              </a:rPr>
              <a:t>해 볼까요</a:t>
            </a:r>
            <a:r>
              <a:rPr lang="en-US" altLang="ko-KR" sz="6000" b="1" dirty="0">
                <a:solidFill>
                  <a:schemeClr val="bg1"/>
                </a:solidFill>
              </a:rPr>
              <a:t>?</a:t>
            </a:r>
            <a:endParaRPr lang="ko-KR" altLang="en-US" sz="6000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D4F46B-06CF-FE3D-8964-1208930CB60C}"/>
              </a:ext>
            </a:extLst>
          </p:cNvPr>
          <p:cNvSpPr txBox="1"/>
          <p:nvPr/>
        </p:nvSpPr>
        <p:spPr>
          <a:xfrm>
            <a:off x="1508303" y="1146453"/>
            <a:ext cx="3101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spc="-300">
                <a:solidFill>
                  <a:srgbClr val="FFFF00"/>
                </a:solidFill>
              </a:rPr>
              <a:t>큰 수</a:t>
            </a:r>
            <a:endParaRPr lang="ko-KR" altLang="en-US" sz="3600" b="1" spc="-300" dirty="0">
              <a:solidFill>
                <a:srgbClr val="FFFF00"/>
              </a:solidFill>
            </a:endParaRP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7B498F91-6BFF-D538-524E-4C94285FD795}"/>
              </a:ext>
            </a:extLst>
          </p:cNvPr>
          <p:cNvGrpSpPr/>
          <p:nvPr/>
        </p:nvGrpSpPr>
        <p:grpSpPr>
          <a:xfrm>
            <a:off x="8400256" y="1615099"/>
            <a:ext cx="2848233" cy="430693"/>
            <a:chOff x="8715134" y="375909"/>
            <a:chExt cx="2848233" cy="430693"/>
          </a:xfrm>
        </p:grpSpPr>
        <p:pic>
          <p:nvPicPr>
            <p:cNvPr id="14" name="그림 13">
              <a:extLst>
                <a:ext uri="{FF2B5EF4-FFF2-40B4-BE49-F238E27FC236}">
                  <a16:creationId xmlns:a16="http://schemas.microsoft.com/office/drawing/2014/main" id="{AB90038F-F55D-1005-0373-25604C35FAE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8715134" y="375909"/>
              <a:ext cx="2848233" cy="430693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F1E0888-6F7F-07D5-D1DB-5EBB7434BD0E}"/>
                </a:ext>
              </a:extLst>
            </p:cNvPr>
            <p:cNvSpPr txBox="1"/>
            <p:nvPr/>
          </p:nvSpPr>
          <p:spPr>
            <a:xfrm>
              <a:off x="10033605" y="391201"/>
              <a:ext cx="15219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20~21</a:t>
              </a:r>
              <a:r>
                <a:rPr kumimoji="0" lang="ko-KR" altLang="en-US" sz="2000" b="1" i="0" u="none" strike="noStrike" kern="1200" cap="none" normalizeH="0" baseline="0" noProof="0" dirty="0">
                  <a:ln>
                    <a:noFill/>
                  </a:ln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쪽</a:t>
              </a:r>
              <a:endParaRPr lang="ko-KR" altLang="en-US" sz="2000" b="1" dirty="0"/>
            </a:p>
          </p:txBody>
        </p: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B7D5781E-6756-1E76-D67D-FD3048EB01FD}"/>
              </a:ext>
            </a:extLst>
          </p:cNvPr>
          <p:cNvGrpSpPr/>
          <p:nvPr/>
        </p:nvGrpSpPr>
        <p:grpSpPr>
          <a:xfrm>
            <a:off x="8400256" y="2130024"/>
            <a:ext cx="2848233" cy="430693"/>
            <a:chOff x="8715134" y="969322"/>
            <a:chExt cx="2848233" cy="430693"/>
          </a:xfrm>
        </p:grpSpPr>
        <p:pic>
          <p:nvPicPr>
            <p:cNvPr id="17" name="그림 16">
              <a:extLst>
                <a:ext uri="{FF2B5EF4-FFF2-40B4-BE49-F238E27FC236}">
                  <a16:creationId xmlns:a16="http://schemas.microsoft.com/office/drawing/2014/main" id="{BCA9774C-295B-4821-EB8D-2E8830C666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8715134" y="969322"/>
              <a:ext cx="2848233" cy="430693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8793D76-736D-6264-5F27-4DA0078A4668}"/>
                </a:ext>
              </a:extLst>
            </p:cNvPr>
            <p:cNvSpPr txBox="1"/>
            <p:nvPr/>
          </p:nvSpPr>
          <p:spPr>
            <a:xfrm>
              <a:off x="10033605" y="984614"/>
              <a:ext cx="15219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16~17</a:t>
              </a:r>
              <a:r>
                <a:rPr kumimoji="0" lang="ko-KR" altLang="en-US" sz="2000" b="1" i="0" u="none" strike="noStrike" kern="1200" cap="none" normalizeH="0" baseline="0" noProof="0" dirty="0">
                  <a:ln>
                    <a:noFill/>
                  </a:ln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쪽</a:t>
              </a:r>
              <a:endParaRPr lang="ko-KR" altLang="en-US" sz="2000" b="1" dirty="0"/>
            </a:p>
          </p:txBody>
        </p:sp>
      </p:grp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6EE554D7-EAB3-2306-B1A2-49413FD79860}"/>
              </a:ext>
            </a:extLst>
          </p:cNvPr>
          <p:cNvGrpSpPr/>
          <p:nvPr/>
        </p:nvGrpSpPr>
        <p:grpSpPr>
          <a:xfrm>
            <a:off x="10451275" y="6473873"/>
            <a:ext cx="1549381" cy="254013"/>
            <a:chOff x="10379267" y="6473873"/>
            <a:chExt cx="1549381" cy="254013"/>
          </a:xfrm>
        </p:grpSpPr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AABCF005-D229-49F4-D9BB-2BB22694C532}"/>
                </a:ext>
              </a:extLst>
            </p:cNvPr>
            <p:cNvGrpSpPr/>
            <p:nvPr/>
          </p:nvGrpSpPr>
          <p:grpSpPr>
            <a:xfrm>
              <a:off x="10685131" y="6477750"/>
              <a:ext cx="908974" cy="213022"/>
              <a:chOff x="10615267" y="6497260"/>
              <a:chExt cx="908974" cy="213022"/>
            </a:xfrm>
          </p:grpSpPr>
          <p:sp>
            <p:nvSpPr>
              <p:cNvPr id="6" name="직사각형 5">
                <a:extLst>
                  <a:ext uri="{FF2B5EF4-FFF2-40B4-BE49-F238E27FC236}">
                    <a16:creationId xmlns:a16="http://schemas.microsoft.com/office/drawing/2014/main" id="{77EAB87E-CEEF-C6F0-0178-5C394186157A}"/>
                  </a:ext>
                </a:extLst>
              </p:cNvPr>
              <p:cNvSpPr/>
              <p:nvPr/>
            </p:nvSpPr>
            <p:spPr>
              <a:xfrm>
                <a:off x="11201143" y="6519009"/>
                <a:ext cx="32309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8</a:t>
                </a:r>
              </a:p>
            </p:txBody>
          </p:sp>
          <p:sp>
            <p:nvSpPr>
              <p:cNvPr id="7" name="직사각형 6">
                <a:extLst>
                  <a:ext uri="{FF2B5EF4-FFF2-40B4-BE49-F238E27FC236}">
                    <a16:creationId xmlns:a16="http://schemas.microsoft.com/office/drawing/2014/main" id="{FEEAFE77-FC64-5B4B-2CA6-34710E0685AB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8" name="직사각형 7">
                <a:extLst>
                  <a:ext uri="{FF2B5EF4-FFF2-40B4-BE49-F238E27FC236}">
                    <a16:creationId xmlns:a16="http://schemas.microsoft.com/office/drawing/2014/main" id="{98A45047-BA84-79F7-E451-3C0E69DF5696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9" name="그림 8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B1127EC4-2E3D-CA53-9A1D-3AC3A09B9D4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11674635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10" name="그림 9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62700250-6B74-B5C6-49CC-A8BB460F33E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/>
          </p:blipFill>
          <p:spPr>
            <a:xfrm>
              <a:off x="10379267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2" name="그룹 1"/>
          <p:cNvGrpSpPr/>
          <p:nvPr/>
        </p:nvGrpSpPr>
        <p:grpSpPr>
          <a:xfrm>
            <a:off x="236948" y="6391126"/>
            <a:ext cx="4815320" cy="396000"/>
            <a:chOff x="236948" y="6391126"/>
            <a:chExt cx="4815320" cy="396000"/>
          </a:xfrm>
        </p:grpSpPr>
        <p:grpSp>
          <p:nvGrpSpPr>
            <p:cNvPr id="32" name="그룹 31"/>
            <p:cNvGrpSpPr/>
            <p:nvPr/>
          </p:nvGrpSpPr>
          <p:grpSpPr>
            <a:xfrm>
              <a:off x="236948" y="6391126"/>
              <a:ext cx="4273911" cy="396000"/>
              <a:chOff x="236948" y="6391126"/>
              <a:chExt cx="4273911" cy="396000"/>
            </a:xfrm>
          </p:grpSpPr>
          <p:sp>
            <p:nvSpPr>
              <p:cNvPr id="33" name="사각형: 둥근 모서리 10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FA143182-FBE2-9A90-3636-3AEFC3F6E2FE}"/>
                  </a:ext>
                </a:extLst>
              </p:cNvPr>
              <p:cNvSpPr/>
              <p:nvPr/>
            </p:nvSpPr>
            <p:spPr>
              <a:xfrm>
                <a:off x="236948" y="6391126"/>
                <a:ext cx="977023" cy="396000"/>
              </a:xfrm>
              <a:prstGeom prst="roundRect">
                <a:avLst>
                  <a:gd name="adj" fmla="val 50000"/>
                </a:avLst>
              </a:prstGeom>
              <a:solidFill>
                <a:srgbClr val="40B6E9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43200" tIns="36000" rIns="43200" bIns="18000" rtlCol="0" anchor="ctr">
                <a:spAutoFit/>
              </a:bodyPr>
              <a:lstStyle/>
              <a:p>
                <a:pPr algn="ctr"/>
                <a:r>
                  <a:rPr lang="ko-KR" altLang="en-US" sz="1400" b="1" dirty="0">
                    <a:solidFill>
                      <a:schemeClr val="bg1"/>
                    </a:solidFill>
                  </a:rPr>
                  <a:t>차시 시작</a:t>
                </a:r>
              </a:p>
            </p:txBody>
          </p:sp>
          <p:sp>
            <p:nvSpPr>
              <p:cNvPr id="34" name="사각형: 둥근 모서리 22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id="{F02616E1-6118-2B0F-8EE4-F9D1D9253F85}"/>
                  </a:ext>
                </a:extLst>
              </p:cNvPr>
              <p:cNvSpPr/>
              <p:nvPr/>
            </p:nvSpPr>
            <p:spPr>
              <a:xfrm>
                <a:off x="1839430" y="6401095"/>
                <a:ext cx="505793" cy="379630"/>
              </a:xfrm>
              <a:prstGeom prst="roundRect">
                <a:avLst>
                  <a:gd name="adj" fmla="val 50000"/>
                </a:avLst>
              </a:prstGeom>
              <a:solidFill>
                <a:srgbClr val="E9E9E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44000" tIns="36000" rIns="144000" bIns="18000" rtlCol="0" anchor="ctr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rgbClr val="868686"/>
                    </a:solidFill>
                  </a:rPr>
                  <a:t>1</a:t>
                </a:r>
                <a:endParaRPr lang="ko-KR" altLang="en-US" sz="1400" b="1" dirty="0">
                  <a:solidFill>
                    <a:srgbClr val="868686"/>
                  </a:solidFill>
                </a:endParaRPr>
              </a:p>
            </p:txBody>
          </p:sp>
          <p:sp>
            <p:nvSpPr>
              <p:cNvPr id="35" name="사각형: 둥근 모서리 23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D2E94E16-06BF-08D2-6BB2-66B01F60D21B}"/>
                  </a:ext>
                </a:extLst>
              </p:cNvPr>
              <p:cNvSpPr/>
              <p:nvPr/>
            </p:nvSpPr>
            <p:spPr>
              <a:xfrm>
                <a:off x="2380839" y="6401095"/>
                <a:ext cx="505793" cy="379630"/>
              </a:xfrm>
              <a:prstGeom prst="roundRect">
                <a:avLst>
                  <a:gd name="adj" fmla="val 50000"/>
                </a:avLst>
              </a:prstGeom>
              <a:solidFill>
                <a:srgbClr val="E9E9E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44000" tIns="36000" rIns="144000" bIns="18000" rtlCol="0" anchor="ctr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rgbClr val="868686"/>
                    </a:solidFill>
                  </a:rPr>
                  <a:t>2</a:t>
                </a:r>
                <a:endParaRPr lang="ko-KR" altLang="en-US" sz="1400" b="1" dirty="0">
                  <a:solidFill>
                    <a:srgbClr val="868686"/>
                  </a:solidFill>
                </a:endParaRPr>
              </a:p>
            </p:txBody>
          </p:sp>
          <p:sp>
            <p:nvSpPr>
              <p:cNvPr id="36" name="사각형: 둥근 모서리 24">
                <a:hlinkClick r:id="rId12" action="ppaction://hlinksldjump"/>
                <a:extLst>
                  <a:ext uri="{FF2B5EF4-FFF2-40B4-BE49-F238E27FC236}">
                    <a16:creationId xmlns:a16="http://schemas.microsoft.com/office/drawing/2014/main" id="{C5D19490-18B9-FD00-5456-28E7D5D0B131}"/>
                  </a:ext>
                </a:extLst>
              </p:cNvPr>
              <p:cNvSpPr/>
              <p:nvPr/>
            </p:nvSpPr>
            <p:spPr>
              <a:xfrm>
                <a:off x="2922248" y="6401095"/>
                <a:ext cx="505793" cy="379630"/>
              </a:xfrm>
              <a:prstGeom prst="roundRect">
                <a:avLst>
                  <a:gd name="adj" fmla="val 50000"/>
                </a:avLst>
              </a:prstGeom>
              <a:solidFill>
                <a:srgbClr val="E9E9E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44000" tIns="36000" rIns="144000" bIns="18000" rtlCol="0" anchor="ctr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rgbClr val="868686"/>
                    </a:solidFill>
                  </a:rPr>
                  <a:t>3</a:t>
                </a:r>
                <a:endParaRPr lang="ko-KR" altLang="en-US" sz="1400" b="1" dirty="0">
                  <a:solidFill>
                    <a:srgbClr val="868686"/>
                  </a:solidFill>
                </a:endParaRPr>
              </a:p>
            </p:txBody>
          </p:sp>
          <p:sp>
            <p:nvSpPr>
              <p:cNvPr id="37" name="사각형: 둥근 모서리 25">
                <a:hlinkClick r:id="rId13" action="ppaction://hlinksldjump"/>
                <a:extLst>
                  <a:ext uri="{FF2B5EF4-FFF2-40B4-BE49-F238E27FC236}">
                    <a16:creationId xmlns:a16="http://schemas.microsoft.com/office/drawing/2014/main" id="{2D8B46CF-02FE-0257-5DC5-75D14C12DF81}"/>
                  </a:ext>
                </a:extLst>
              </p:cNvPr>
              <p:cNvSpPr/>
              <p:nvPr/>
            </p:nvSpPr>
            <p:spPr>
              <a:xfrm>
                <a:off x="3463657" y="6401095"/>
                <a:ext cx="505793" cy="379630"/>
              </a:xfrm>
              <a:prstGeom prst="roundRect">
                <a:avLst>
                  <a:gd name="adj" fmla="val 50000"/>
                </a:avLst>
              </a:prstGeom>
              <a:solidFill>
                <a:srgbClr val="E9E9E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44000" tIns="36000" rIns="144000" bIns="18000" rtlCol="0" anchor="ctr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rgbClr val="868686"/>
                    </a:solidFill>
                  </a:rPr>
                  <a:t>4</a:t>
                </a:r>
                <a:endParaRPr lang="ko-KR" altLang="en-US" sz="1400" b="1" dirty="0">
                  <a:solidFill>
                    <a:srgbClr val="868686"/>
                  </a:solidFill>
                </a:endParaRPr>
              </a:p>
            </p:txBody>
          </p:sp>
          <p:sp>
            <p:nvSpPr>
              <p:cNvPr id="38" name="사각형: 둥근 모서리 26">
                <a:hlinkClick r:id="rId14" action="ppaction://hlinksldjump"/>
                <a:extLst>
                  <a:ext uri="{FF2B5EF4-FFF2-40B4-BE49-F238E27FC236}">
                    <a16:creationId xmlns:a16="http://schemas.microsoft.com/office/drawing/2014/main" id="{484FA4AC-9511-B3B5-8A2E-29A02222E18B}"/>
                  </a:ext>
                </a:extLst>
              </p:cNvPr>
              <p:cNvSpPr/>
              <p:nvPr/>
            </p:nvSpPr>
            <p:spPr>
              <a:xfrm>
                <a:off x="1249587" y="6401095"/>
                <a:ext cx="554227" cy="379630"/>
              </a:xfrm>
              <a:prstGeom prst="roundRect">
                <a:avLst>
                  <a:gd name="adj" fmla="val 50000"/>
                </a:avLst>
              </a:prstGeom>
              <a:solidFill>
                <a:srgbClr val="E9E9E9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43200" tIns="36000" rIns="43200" bIns="18000" rtlCol="0" anchor="ctr">
                <a:spAutoFit/>
              </a:bodyPr>
              <a:lstStyle/>
              <a:p>
                <a:pPr algn="ctr"/>
                <a:r>
                  <a:rPr lang="ko-KR" altLang="en-US" sz="1400" b="1" dirty="0">
                    <a:solidFill>
                      <a:srgbClr val="868686"/>
                    </a:solidFill>
                  </a:rPr>
                  <a:t>도입</a:t>
                </a:r>
              </a:p>
            </p:txBody>
          </p:sp>
          <p:sp>
            <p:nvSpPr>
              <p:cNvPr id="39" name="사각형: 둥근 모서리 27">
                <a:hlinkClick r:id="rId15" action="ppaction://hlinksldjump"/>
                <a:extLst>
                  <a:ext uri="{FF2B5EF4-FFF2-40B4-BE49-F238E27FC236}">
                    <a16:creationId xmlns:a16="http://schemas.microsoft.com/office/drawing/2014/main" id="{3F7283B0-5226-5E04-EF68-0341CB3DD121}"/>
                  </a:ext>
                </a:extLst>
              </p:cNvPr>
              <p:cNvSpPr/>
              <p:nvPr/>
            </p:nvSpPr>
            <p:spPr>
              <a:xfrm>
                <a:off x="4005066" y="6401095"/>
                <a:ext cx="505793" cy="379630"/>
              </a:xfrm>
              <a:prstGeom prst="roundRect">
                <a:avLst>
                  <a:gd name="adj" fmla="val 50000"/>
                </a:avLst>
              </a:prstGeom>
              <a:solidFill>
                <a:srgbClr val="E9E9E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44000" tIns="36000" rIns="144000" bIns="18000" rtlCol="0" anchor="ctr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rgbClr val="868686"/>
                    </a:solidFill>
                  </a:rPr>
                  <a:t>5</a:t>
                </a:r>
                <a:endParaRPr lang="ko-KR" altLang="en-US" sz="1400" b="1" dirty="0">
                  <a:solidFill>
                    <a:srgbClr val="868686"/>
                  </a:solidFill>
                </a:endParaRPr>
              </a:p>
            </p:txBody>
          </p:sp>
        </p:grpSp>
        <p:sp>
          <p:nvSpPr>
            <p:cNvPr id="28" name="사각형: 둥근 모서리 62">
              <a:hlinkClick r:id="rId16" action="ppaction://hlinksldjump"/>
              <a:extLst>
                <a:ext uri="{FF2B5EF4-FFF2-40B4-BE49-F238E27FC236}">
                  <a16:creationId xmlns:a16="http://schemas.microsoft.com/office/drawing/2014/main" id="{3C159C05-2F7D-1A31-75CE-12E414F3DC05}"/>
                </a:ext>
              </a:extLst>
            </p:cNvPr>
            <p:cNvSpPr/>
            <p:nvPr/>
          </p:nvSpPr>
          <p:spPr>
            <a:xfrm>
              <a:off x="4546475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868686"/>
                  </a:solidFill>
                </a:rPr>
                <a:t>6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</p:grpSp>
      <p:pic>
        <p:nvPicPr>
          <p:cNvPr id="11" name="Picture 11">
            <a:extLst>
              <a:ext uri="{FF2B5EF4-FFF2-40B4-BE49-F238E27FC236}">
                <a16:creationId xmlns:a16="http://schemas.microsoft.com/office/drawing/2014/main" id="{E678BE37-B772-825C-4256-DEE0EA8C6D4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063167" y="2204016"/>
            <a:ext cx="509679" cy="30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997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>
            <a:extLst>
              <a:ext uri="{FF2B5EF4-FFF2-40B4-BE49-F238E27FC236}">
                <a16:creationId xmlns:a16="http://schemas.microsoft.com/office/drawing/2014/main" id="{286C2587-ACA4-E934-F361-5EEFB235432F}"/>
              </a:ext>
            </a:extLst>
          </p:cNvPr>
          <p:cNvSpPr txBox="1"/>
          <p:nvPr/>
        </p:nvSpPr>
        <p:spPr>
          <a:xfrm>
            <a:off x="518559" y="1394824"/>
            <a:ext cx="11147553" cy="6066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0000"/>
              </a:lnSpc>
            </a:pPr>
            <a:r>
              <a:rPr lang="ko-KR" altLang="en-US" sz="3600" b="1" dirty="0"/>
              <a:t>건우는 동생과 함께 </a:t>
            </a:r>
            <a:r>
              <a:rPr lang="en-US" altLang="ko-KR" sz="3600" b="1" dirty="0"/>
              <a:t>3</a:t>
            </a:r>
            <a:r>
              <a:rPr lang="ko-KR" altLang="en-US" sz="3600" b="1" dirty="0"/>
              <a:t>월부터 </a:t>
            </a:r>
            <a:r>
              <a:rPr lang="en-US" altLang="ko-KR" sz="3600" b="1" dirty="0"/>
              <a:t>7</a:t>
            </a:r>
            <a:r>
              <a:rPr lang="ko-KR" altLang="en-US" sz="3600" b="1" dirty="0"/>
              <a:t>월까지 매달 </a:t>
            </a:r>
            <a:r>
              <a:rPr lang="en-US" altLang="ko-KR" sz="3600" b="1" dirty="0"/>
              <a:t>30000</a:t>
            </a:r>
            <a:r>
              <a:rPr lang="ko-KR" altLang="en-US" sz="3600" b="1" dirty="0"/>
              <a:t>원씩 저금했어요</a:t>
            </a:r>
            <a:r>
              <a:rPr lang="en-US" altLang="ko-KR" sz="3600" b="1" dirty="0"/>
              <a:t>.</a:t>
            </a:r>
            <a:endParaRPr lang="ko-KR" altLang="en-US" sz="3600" b="1" dirty="0"/>
          </a:p>
        </p:txBody>
      </p: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06314FB0-884D-37BF-3AA8-2A4F8193A1D8}"/>
              </a:ext>
            </a:extLst>
          </p:cNvPr>
          <p:cNvGrpSpPr/>
          <p:nvPr/>
        </p:nvGrpSpPr>
        <p:grpSpPr>
          <a:xfrm>
            <a:off x="10451275" y="6473873"/>
            <a:ext cx="1549381" cy="254013"/>
            <a:chOff x="10379267" y="6473873"/>
            <a:chExt cx="1549381" cy="254013"/>
          </a:xfrm>
        </p:grpSpPr>
        <p:grpSp>
          <p:nvGrpSpPr>
            <p:cNvPr id="43" name="그룹 42">
              <a:extLst>
                <a:ext uri="{FF2B5EF4-FFF2-40B4-BE49-F238E27FC236}">
                  <a16:creationId xmlns:a16="http://schemas.microsoft.com/office/drawing/2014/main" id="{FB50AA68-F3FB-D2C9-9B40-094669EE37EC}"/>
                </a:ext>
              </a:extLst>
            </p:cNvPr>
            <p:cNvGrpSpPr/>
            <p:nvPr/>
          </p:nvGrpSpPr>
          <p:grpSpPr>
            <a:xfrm>
              <a:off x="10685131" y="6477750"/>
              <a:ext cx="908974" cy="213022"/>
              <a:chOff x="10615267" y="6497260"/>
              <a:chExt cx="908974" cy="213022"/>
            </a:xfrm>
          </p:grpSpPr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71751C62-A964-8430-382F-276C6EC725BF}"/>
                  </a:ext>
                </a:extLst>
              </p:cNvPr>
              <p:cNvSpPr/>
              <p:nvPr/>
            </p:nvSpPr>
            <p:spPr>
              <a:xfrm>
                <a:off x="11201143" y="6519009"/>
                <a:ext cx="32309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8</a:t>
                </a:r>
              </a:p>
            </p:txBody>
          </p:sp>
          <p:sp>
            <p:nvSpPr>
              <p:cNvPr id="48" name="직사각형 47">
                <a:extLst>
                  <a:ext uri="{FF2B5EF4-FFF2-40B4-BE49-F238E27FC236}">
                    <a16:creationId xmlns:a16="http://schemas.microsoft.com/office/drawing/2014/main" id="{4C43B6A0-ABBB-CF0C-9411-9D2EDB2E3B79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51" name="직사각형 50">
                <a:extLst>
                  <a:ext uri="{FF2B5EF4-FFF2-40B4-BE49-F238E27FC236}">
                    <a16:creationId xmlns:a16="http://schemas.microsoft.com/office/drawing/2014/main" id="{FA57802B-F4AF-8841-F96A-3372E2D85212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44" name="그림 43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35AEC0E3-AAE7-FCF3-33E9-722E5E45C2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1674635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45" name="그림 44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87FAD5BF-CB6B-6781-51C7-9F1FE78C36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0379267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58084391-192A-08E3-DBDB-5DDBEEB4A568}"/>
              </a:ext>
            </a:extLst>
          </p:cNvPr>
          <p:cNvGrpSpPr/>
          <p:nvPr/>
        </p:nvGrpSpPr>
        <p:grpSpPr>
          <a:xfrm>
            <a:off x="8070541" y="169139"/>
            <a:ext cx="3921590" cy="396662"/>
            <a:chOff x="6057749" y="6397923"/>
            <a:chExt cx="3921590" cy="396662"/>
          </a:xfrm>
        </p:grpSpPr>
        <p:grpSp>
          <p:nvGrpSpPr>
            <p:cNvPr id="17" name="그룹 16">
              <a:extLst>
                <a:ext uri="{FF2B5EF4-FFF2-40B4-BE49-F238E27FC236}">
                  <a16:creationId xmlns:a16="http://schemas.microsoft.com/office/drawing/2014/main" id="{9BC76FD3-C624-F0B5-710D-1C7BD42797B9}"/>
                </a:ext>
              </a:extLst>
            </p:cNvPr>
            <p:cNvGrpSpPr/>
            <p:nvPr/>
          </p:nvGrpSpPr>
          <p:grpSpPr>
            <a:xfrm>
              <a:off x="6057749" y="6398585"/>
              <a:ext cx="1753714" cy="396000"/>
              <a:chOff x="6057749" y="6398585"/>
              <a:chExt cx="1753714" cy="396000"/>
            </a:xfrm>
          </p:grpSpPr>
          <p:pic>
            <p:nvPicPr>
              <p:cNvPr id="21" name="그래픽 57">
                <a:extLst>
                  <a:ext uri="{FF2B5EF4-FFF2-40B4-BE49-F238E27FC236}">
                    <a16:creationId xmlns:a16="http://schemas.microsoft.com/office/drawing/2014/main" id="{AF6B695A-FD5A-591E-7A6A-54041D9B7B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rcRect/>
              <a:stretch/>
            </p:blipFill>
            <p:spPr>
              <a:xfrm>
                <a:off x="6057749" y="6398585"/>
                <a:ext cx="1753714" cy="396000"/>
              </a:xfrm>
              <a:prstGeom prst="rect">
                <a:avLst/>
              </a:prstGeom>
            </p:spPr>
          </p:pic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EDEEEED-E180-39F3-CD91-473D6256A6D5}"/>
                  </a:ext>
                </a:extLst>
              </p:cNvPr>
              <p:cNvSpPr txBox="1"/>
              <p:nvPr/>
            </p:nvSpPr>
            <p:spPr>
              <a:xfrm>
                <a:off x="6632292" y="643325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spc="-15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20~21</a:t>
                </a:r>
                <a:r>
                  <a:rPr kumimoji="0" lang="ko-KR" altLang="en-US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  <p:grpSp>
          <p:nvGrpSpPr>
            <p:cNvPr id="18" name="그룹 17">
              <a:extLst>
                <a:ext uri="{FF2B5EF4-FFF2-40B4-BE49-F238E27FC236}">
                  <a16:creationId xmlns:a16="http://schemas.microsoft.com/office/drawing/2014/main" id="{C9EE70F3-F67F-8EDB-062C-C6600F7095F4}"/>
                </a:ext>
              </a:extLst>
            </p:cNvPr>
            <p:cNvGrpSpPr/>
            <p:nvPr/>
          </p:nvGrpSpPr>
          <p:grpSpPr>
            <a:xfrm>
              <a:off x="7869558" y="6397923"/>
              <a:ext cx="2109781" cy="396000"/>
              <a:chOff x="7869558" y="6397923"/>
              <a:chExt cx="2109781" cy="396000"/>
            </a:xfrm>
          </p:grpSpPr>
          <p:pic>
            <p:nvPicPr>
              <p:cNvPr id="19" name="그래픽 60">
                <a:extLst>
                  <a:ext uri="{FF2B5EF4-FFF2-40B4-BE49-F238E27FC236}">
                    <a16:creationId xmlns:a16="http://schemas.microsoft.com/office/drawing/2014/main" id="{CD53CAE0-BE06-D823-C863-9CA3C25FE2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/>
              <a:stretch/>
            </p:blipFill>
            <p:spPr>
              <a:xfrm>
                <a:off x="7869558" y="6397923"/>
                <a:ext cx="2109781" cy="396000"/>
              </a:xfrm>
              <a:prstGeom prst="rect">
                <a:avLst/>
              </a:prstGeom>
            </p:spPr>
          </p:pic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F22CF91-694C-D1C5-A67B-7477266F1CC3}"/>
                  </a:ext>
                </a:extLst>
              </p:cNvPr>
              <p:cNvSpPr txBox="1"/>
              <p:nvPr/>
            </p:nvSpPr>
            <p:spPr>
              <a:xfrm>
                <a:off x="8799752" y="642190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spc="-15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16~17</a:t>
                </a:r>
                <a:r>
                  <a:rPr kumimoji="0" lang="ko-KR" altLang="en-US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</p:grpSp>
      <p:sp>
        <p:nvSpPr>
          <p:cNvPr id="89" name="순서도: 연결자 88">
            <a:extLst>
              <a:ext uri="{FF2B5EF4-FFF2-40B4-BE49-F238E27FC236}">
                <a16:creationId xmlns:a16="http://schemas.microsoft.com/office/drawing/2014/main" id="{AD5F638E-9C5B-B7E0-0024-C232BEE484ED}"/>
              </a:ext>
            </a:extLst>
          </p:cNvPr>
          <p:cNvSpPr/>
          <p:nvPr/>
        </p:nvSpPr>
        <p:spPr>
          <a:xfrm>
            <a:off x="449243" y="3007815"/>
            <a:ext cx="166896" cy="165669"/>
          </a:xfrm>
          <a:prstGeom prst="flowChartConnector">
            <a:avLst/>
          </a:prstGeom>
          <a:solidFill>
            <a:srgbClr val="4978BC"/>
          </a:solidFill>
          <a:ln w="38100">
            <a:noFill/>
          </a:ln>
        </p:spPr>
        <p:txBody>
          <a:bodyPr wrap="square" lIns="0" tIns="0" rIns="0" bIns="0" rtlCol="0" anchor="ctr" anchorCtr="1">
            <a:noAutofit/>
          </a:bodyPr>
          <a:lstStyle/>
          <a:p>
            <a:pPr algn="l">
              <a:lnSpc>
                <a:spcPct val="120000"/>
              </a:lnSpc>
            </a:pPr>
            <a:endParaRPr lang="ko-KR" altLang="en-US" sz="3200" b="1" spc="-300" dirty="0">
              <a:solidFill>
                <a:schemeClr val="tx1"/>
              </a:solidFill>
            </a:endParaRPr>
          </a:p>
        </p:txBody>
      </p:sp>
      <p:sp>
        <p:nvSpPr>
          <p:cNvPr id="102" name="순서도: 연결자 101">
            <a:extLst>
              <a:ext uri="{FF2B5EF4-FFF2-40B4-BE49-F238E27FC236}">
                <a16:creationId xmlns:a16="http://schemas.microsoft.com/office/drawing/2014/main" id="{AD5F638E-9C5B-B7E0-0024-C232BEE484ED}"/>
              </a:ext>
            </a:extLst>
          </p:cNvPr>
          <p:cNvSpPr/>
          <p:nvPr/>
        </p:nvSpPr>
        <p:spPr>
          <a:xfrm>
            <a:off x="449243" y="5243084"/>
            <a:ext cx="166896" cy="165669"/>
          </a:xfrm>
          <a:prstGeom prst="flowChartConnector">
            <a:avLst/>
          </a:prstGeom>
          <a:solidFill>
            <a:srgbClr val="4978BC"/>
          </a:solidFill>
          <a:ln w="38100">
            <a:noFill/>
          </a:ln>
        </p:spPr>
        <p:txBody>
          <a:bodyPr wrap="square" lIns="0" tIns="0" rIns="0" bIns="0" rtlCol="0" anchor="ctr" anchorCtr="1">
            <a:noAutofit/>
          </a:bodyPr>
          <a:lstStyle/>
          <a:p>
            <a:pPr algn="l">
              <a:lnSpc>
                <a:spcPct val="120000"/>
              </a:lnSpc>
            </a:pPr>
            <a:endParaRPr lang="ko-KR" altLang="en-US" sz="3200" b="1" spc="-300" dirty="0">
              <a:solidFill>
                <a:schemeClr val="tx1"/>
              </a:solidFill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286C2587-ACA4-E934-F361-5EEFB235432F}"/>
              </a:ext>
            </a:extLst>
          </p:cNvPr>
          <p:cNvSpPr txBox="1"/>
          <p:nvPr/>
        </p:nvSpPr>
        <p:spPr>
          <a:xfrm>
            <a:off x="815293" y="5050147"/>
            <a:ext cx="10927464" cy="5515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>
              <a:lnSpc>
                <a:spcPct val="120000"/>
              </a:lnSpc>
            </a:pPr>
            <a:r>
              <a:rPr lang="ko-KR" altLang="en-US" sz="3200" b="1" dirty="0">
                <a:solidFill>
                  <a:prstClr val="black"/>
                </a:solidFill>
                <a:ea typeface="맑은 고딕" panose="020B0503020000020004" pitchFamily="50" charset="-127"/>
              </a:rPr>
              <a:t>건우와 동생이 </a:t>
            </a:r>
            <a:r>
              <a:rPr lang="en-US" altLang="ko-KR" sz="3200" b="1" dirty="0">
                <a:solidFill>
                  <a:prstClr val="black"/>
                </a:solidFill>
                <a:ea typeface="맑은 고딕" panose="020B0503020000020004" pitchFamily="50" charset="-127"/>
              </a:rPr>
              <a:t>3</a:t>
            </a:r>
            <a:r>
              <a:rPr lang="ko-KR" altLang="en-US" sz="3200" b="1" dirty="0">
                <a:solidFill>
                  <a:prstClr val="black"/>
                </a:solidFill>
                <a:ea typeface="맑은 고딕" panose="020B0503020000020004" pitchFamily="50" charset="-127"/>
              </a:rPr>
              <a:t>월부터 </a:t>
            </a:r>
            <a:r>
              <a:rPr lang="en-US" altLang="ko-KR" sz="3200" b="1" dirty="0">
                <a:solidFill>
                  <a:prstClr val="black"/>
                </a:solidFill>
                <a:ea typeface="맑은 고딕" panose="020B0503020000020004" pitchFamily="50" charset="-127"/>
              </a:rPr>
              <a:t>7</a:t>
            </a:r>
            <a:r>
              <a:rPr lang="ko-KR" altLang="en-US" sz="3200" b="1" dirty="0">
                <a:solidFill>
                  <a:prstClr val="black"/>
                </a:solidFill>
                <a:ea typeface="맑은 고딕" panose="020B0503020000020004" pitchFamily="50" charset="-127"/>
              </a:rPr>
              <a:t>월까지 모은 돈은 모두            원입니다</a:t>
            </a:r>
            <a:r>
              <a:rPr lang="en-US" altLang="ko-KR" sz="3200" b="1" dirty="0">
                <a:solidFill>
                  <a:prstClr val="black"/>
                </a:solidFill>
                <a:ea typeface="맑은 고딕" panose="020B0503020000020004" pitchFamily="50" charset="-127"/>
              </a:rPr>
              <a:t>.</a:t>
            </a:r>
            <a:endParaRPr lang="ko-KR" altLang="en-US" sz="3200" b="1" dirty="0">
              <a:solidFill>
                <a:prstClr val="black"/>
              </a:solidFill>
              <a:ea typeface="맑은 고딕" panose="020B0503020000020004" pitchFamily="50" charset="-127"/>
            </a:endParaRPr>
          </a:p>
        </p:txBody>
      </p:sp>
      <p:sp>
        <p:nvSpPr>
          <p:cNvPr id="108" name="사각형: 둥근 모서리 9">
            <a:extLst>
              <a:ext uri="{FF2B5EF4-FFF2-40B4-BE49-F238E27FC236}">
                <a16:creationId xmlns:a16="http://schemas.microsoft.com/office/drawing/2014/main" id="{D89E41FD-05B3-E2BB-90F4-5818E15906DC}"/>
              </a:ext>
            </a:extLst>
          </p:cNvPr>
          <p:cNvSpPr/>
          <p:nvPr/>
        </p:nvSpPr>
        <p:spPr>
          <a:xfrm>
            <a:off x="9628378" y="4994659"/>
            <a:ext cx="1508182" cy="66687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E97D6"/>
            </a:solidFill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20000"/>
              </a:lnSpc>
            </a:pPr>
            <a:endParaRPr lang="ko-KR" altLang="en-US" sz="3200" b="1" spc="-300" dirty="0">
              <a:solidFill>
                <a:srgbClr val="FF0000"/>
              </a:solidFill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2DA23FFD-7B84-7C50-87BD-1DFDADA0D5AC}"/>
              </a:ext>
            </a:extLst>
          </p:cNvPr>
          <p:cNvSpPr txBox="1"/>
          <p:nvPr/>
        </p:nvSpPr>
        <p:spPr>
          <a:xfrm>
            <a:off x="9628378" y="5035706"/>
            <a:ext cx="1580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spc="-300" dirty="0">
                <a:solidFill>
                  <a:srgbClr val="FF0000"/>
                </a:solidFill>
              </a:rPr>
              <a:t>150000</a:t>
            </a:r>
            <a:endParaRPr lang="ko-KR" altLang="en-US" sz="3200" dirty="0"/>
          </a:p>
        </p:txBody>
      </p:sp>
      <p:grpSp>
        <p:nvGrpSpPr>
          <p:cNvPr id="3" name="그룹 2"/>
          <p:cNvGrpSpPr/>
          <p:nvPr/>
        </p:nvGrpSpPr>
        <p:grpSpPr>
          <a:xfrm>
            <a:off x="236948" y="6391126"/>
            <a:ext cx="4815320" cy="396000"/>
            <a:chOff x="236948" y="6391126"/>
            <a:chExt cx="4815320" cy="396000"/>
          </a:xfrm>
        </p:grpSpPr>
        <p:grpSp>
          <p:nvGrpSpPr>
            <p:cNvPr id="50" name="그룹 49"/>
            <p:cNvGrpSpPr/>
            <p:nvPr/>
          </p:nvGrpSpPr>
          <p:grpSpPr>
            <a:xfrm>
              <a:off x="236948" y="6391126"/>
              <a:ext cx="4273911" cy="396000"/>
              <a:chOff x="236948" y="6391126"/>
              <a:chExt cx="4273911" cy="396000"/>
            </a:xfrm>
          </p:grpSpPr>
          <p:sp>
            <p:nvSpPr>
              <p:cNvPr id="52" name="사각형: 둥근 모서리 52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id="{E4B23027-297D-89F4-D2C8-E07382E168DC}"/>
                  </a:ext>
                </a:extLst>
              </p:cNvPr>
              <p:cNvSpPr/>
              <p:nvPr/>
            </p:nvSpPr>
            <p:spPr>
              <a:xfrm>
                <a:off x="236948" y="6391126"/>
                <a:ext cx="977023" cy="396000"/>
              </a:xfrm>
              <a:prstGeom prst="roundRect">
                <a:avLst>
                  <a:gd name="adj" fmla="val 50000"/>
                </a:avLst>
              </a:prstGeom>
              <a:solidFill>
                <a:srgbClr val="E9E9E9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43200" tIns="36000" rIns="43200" bIns="18000" rtlCol="0" anchor="ctr">
                <a:spAutoFit/>
              </a:bodyPr>
              <a:lstStyle/>
              <a:p>
                <a:pPr algn="ctr"/>
                <a:r>
                  <a:rPr lang="ko-KR" altLang="en-US" sz="1400" b="1" dirty="0">
                    <a:solidFill>
                      <a:srgbClr val="868686"/>
                    </a:solidFill>
                  </a:rPr>
                  <a:t>차시 시작</a:t>
                </a:r>
              </a:p>
            </p:txBody>
          </p:sp>
          <p:sp>
            <p:nvSpPr>
              <p:cNvPr id="60" name="사각형: 둥근 모서리 53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081645D0-6B86-36BC-4AF2-373BD5691A6B}"/>
                  </a:ext>
                </a:extLst>
              </p:cNvPr>
              <p:cNvSpPr/>
              <p:nvPr/>
            </p:nvSpPr>
            <p:spPr>
              <a:xfrm>
                <a:off x="1839430" y="6401095"/>
                <a:ext cx="505793" cy="379630"/>
              </a:xfrm>
              <a:prstGeom prst="roundRect">
                <a:avLst>
                  <a:gd name="adj" fmla="val 50000"/>
                </a:avLst>
              </a:prstGeom>
              <a:solidFill>
                <a:srgbClr val="E9E9E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44000" tIns="36000" rIns="144000" bIns="18000" rtlCol="0" anchor="ctr">
                <a:spAutoFit/>
              </a:bodyPr>
              <a:lstStyle/>
              <a:p>
                <a:pPr algn="ctr"/>
                <a:r>
                  <a:rPr lang="en-US" altLang="ko-KR" sz="1400" b="1">
                    <a:solidFill>
                      <a:srgbClr val="868686"/>
                    </a:solidFill>
                  </a:rPr>
                  <a:t>1</a:t>
                </a:r>
                <a:endParaRPr lang="ko-KR" altLang="en-US" sz="1400" b="1" dirty="0">
                  <a:solidFill>
                    <a:srgbClr val="868686"/>
                  </a:solidFill>
                </a:endParaRPr>
              </a:p>
            </p:txBody>
          </p:sp>
          <p:sp>
            <p:nvSpPr>
              <p:cNvPr id="61" name="사각형: 둥근 모서리 54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B071F149-9086-0854-7285-72D89D9B7AB4}"/>
                  </a:ext>
                </a:extLst>
              </p:cNvPr>
              <p:cNvSpPr/>
              <p:nvPr/>
            </p:nvSpPr>
            <p:spPr>
              <a:xfrm>
                <a:off x="2380839" y="6401095"/>
                <a:ext cx="505793" cy="379630"/>
              </a:xfrm>
              <a:prstGeom prst="roundRect">
                <a:avLst>
                  <a:gd name="adj" fmla="val 50000"/>
                </a:avLst>
              </a:prstGeom>
              <a:solidFill>
                <a:srgbClr val="E9E9E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44000" tIns="36000" rIns="144000" bIns="18000" rtlCol="0" anchor="ctr">
                <a:spAutoFit/>
              </a:bodyPr>
              <a:lstStyle/>
              <a:p>
                <a:pPr algn="ctr"/>
                <a:r>
                  <a:rPr lang="en-US" altLang="ko-KR" sz="1400" b="1">
                    <a:solidFill>
                      <a:srgbClr val="868686"/>
                    </a:solidFill>
                  </a:rPr>
                  <a:t>2</a:t>
                </a:r>
                <a:endParaRPr lang="ko-KR" altLang="en-US" sz="1400" b="1" dirty="0">
                  <a:solidFill>
                    <a:srgbClr val="868686"/>
                  </a:solidFill>
                </a:endParaRPr>
              </a:p>
            </p:txBody>
          </p:sp>
          <p:sp>
            <p:nvSpPr>
              <p:cNvPr id="63" name="사각형: 둥근 모서리 55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id="{D0B827E0-3B6B-0EDA-A2FE-55EA75928869}"/>
                  </a:ext>
                </a:extLst>
              </p:cNvPr>
              <p:cNvSpPr/>
              <p:nvPr/>
            </p:nvSpPr>
            <p:spPr>
              <a:xfrm>
                <a:off x="2922248" y="6401095"/>
                <a:ext cx="505793" cy="379630"/>
              </a:xfrm>
              <a:prstGeom prst="roundRect">
                <a:avLst>
                  <a:gd name="adj" fmla="val 50000"/>
                </a:avLst>
              </a:prstGeom>
              <a:solidFill>
                <a:srgbClr val="E9E9E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44000" tIns="36000" rIns="144000" bIns="18000" rtlCol="0" anchor="ctr">
                <a:spAutoFit/>
              </a:bodyPr>
              <a:lstStyle/>
              <a:p>
                <a:pPr algn="ctr"/>
                <a:r>
                  <a:rPr lang="en-US" altLang="ko-KR" sz="1400" b="1">
                    <a:solidFill>
                      <a:srgbClr val="868686"/>
                    </a:solidFill>
                  </a:rPr>
                  <a:t>3</a:t>
                </a:r>
                <a:endParaRPr lang="ko-KR" altLang="en-US" sz="1400" b="1" dirty="0">
                  <a:solidFill>
                    <a:srgbClr val="868686"/>
                  </a:solidFill>
                </a:endParaRPr>
              </a:p>
            </p:txBody>
          </p:sp>
          <p:sp>
            <p:nvSpPr>
              <p:cNvPr id="64" name="사각형: 둥근 모서리 56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243BEC89-F42E-2314-90FA-BB28ADB5D053}"/>
                  </a:ext>
                </a:extLst>
              </p:cNvPr>
              <p:cNvSpPr/>
              <p:nvPr/>
            </p:nvSpPr>
            <p:spPr>
              <a:xfrm>
                <a:off x="3463657" y="6401095"/>
                <a:ext cx="505793" cy="379630"/>
              </a:xfrm>
              <a:prstGeom prst="roundRect">
                <a:avLst>
                  <a:gd name="adj" fmla="val 50000"/>
                </a:avLst>
              </a:prstGeom>
              <a:solidFill>
                <a:srgbClr val="E9E9E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44000" tIns="36000" rIns="144000" bIns="18000" rtlCol="0" anchor="ctr">
                <a:spAutoFit/>
              </a:bodyPr>
              <a:lstStyle/>
              <a:p>
                <a:pPr algn="ctr"/>
                <a:r>
                  <a:rPr lang="en-US" altLang="ko-KR" sz="1400" b="1">
                    <a:solidFill>
                      <a:srgbClr val="868686"/>
                    </a:solidFill>
                  </a:rPr>
                  <a:t>4</a:t>
                </a:r>
                <a:endParaRPr lang="ko-KR" altLang="en-US" sz="1400" b="1" dirty="0">
                  <a:solidFill>
                    <a:srgbClr val="868686"/>
                  </a:solidFill>
                </a:endParaRPr>
              </a:p>
            </p:txBody>
          </p:sp>
          <p:sp>
            <p:nvSpPr>
              <p:cNvPr id="65" name="사각형: 둥근 모서리 57">
                <a:hlinkClick r:id="rId12" action="ppaction://hlinksldjump"/>
                <a:extLst>
                  <a:ext uri="{FF2B5EF4-FFF2-40B4-BE49-F238E27FC236}">
                    <a16:creationId xmlns:a16="http://schemas.microsoft.com/office/drawing/2014/main" id="{68038C3F-6386-5CD6-8837-6CE040C2AF2C}"/>
                  </a:ext>
                </a:extLst>
              </p:cNvPr>
              <p:cNvSpPr/>
              <p:nvPr/>
            </p:nvSpPr>
            <p:spPr>
              <a:xfrm>
                <a:off x="1249587" y="6401095"/>
                <a:ext cx="554227" cy="379630"/>
              </a:xfrm>
              <a:prstGeom prst="roundRect">
                <a:avLst>
                  <a:gd name="adj" fmla="val 50000"/>
                </a:avLst>
              </a:prstGeom>
              <a:solidFill>
                <a:srgbClr val="40B6E9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43200" tIns="36000" rIns="43200" bIns="18000" rtlCol="0" anchor="ctr">
                <a:spAutoFit/>
              </a:bodyPr>
              <a:lstStyle/>
              <a:p>
                <a:pPr algn="ctr"/>
                <a:r>
                  <a:rPr lang="ko-KR" altLang="en-US" sz="1400" b="1" dirty="0">
                    <a:solidFill>
                      <a:schemeClr val="bg1"/>
                    </a:solidFill>
                  </a:rPr>
                  <a:t>도입</a:t>
                </a:r>
              </a:p>
            </p:txBody>
          </p:sp>
          <p:sp>
            <p:nvSpPr>
              <p:cNvPr id="66" name="사각형: 둥근 모서리 58">
                <a:hlinkClick r:id="rId13" action="ppaction://hlinksldjump"/>
                <a:extLst>
                  <a:ext uri="{FF2B5EF4-FFF2-40B4-BE49-F238E27FC236}">
                    <a16:creationId xmlns:a16="http://schemas.microsoft.com/office/drawing/2014/main" id="{17702336-E5D2-8E77-ABE2-21780F8F7916}"/>
                  </a:ext>
                </a:extLst>
              </p:cNvPr>
              <p:cNvSpPr/>
              <p:nvPr/>
            </p:nvSpPr>
            <p:spPr>
              <a:xfrm>
                <a:off x="4005066" y="6401095"/>
                <a:ext cx="505793" cy="379630"/>
              </a:xfrm>
              <a:prstGeom prst="roundRect">
                <a:avLst>
                  <a:gd name="adj" fmla="val 50000"/>
                </a:avLst>
              </a:prstGeom>
              <a:solidFill>
                <a:srgbClr val="E9E9E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44000" tIns="36000" rIns="144000" bIns="18000" rtlCol="0" anchor="ctr">
                <a:spAutoFit/>
              </a:bodyPr>
              <a:lstStyle/>
              <a:p>
                <a:pPr algn="ctr"/>
                <a:r>
                  <a:rPr lang="en-US" altLang="ko-KR" sz="1400" b="1">
                    <a:solidFill>
                      <a:srgbClr val="868686"/>
                    </a:solidFill>
                  </a:rPr>
                  <a:t>5</a:t>
                </a:r>
                <a:endParaRPr lang="ko-KR" altLang="en-US" sz="1400" b="1" dirty="0">
                  <a:solidFill>
                    <a:srgbClr val="868686"/>
                  </a:solidFill>
                </a:endParaRPr>
              </a:p>
            </p:txBody>
          </p:sp>
        </p:grpSp>
        <p:sp>
          <p:nvSpPr>
            <p:cNvPr id="38" name="사각형: 둥근 모서리 62">
              <a:hlinkClick r:id="rId14" action="ppaction://hlinksldjump"/>
              <a:extLst>
                <a:ext uri="{FF2B5EF4-FFF2-40B4-BE49-F238E27FC236}">
                  <a16:creationId xmlns:a16="http://schemas.microsoft.com/office/drawing/2014/main" id="{3C159C05-2F7D-1A31-75CE-12E414F3DC05}"/>
                </a:ext>
              </a:extLst>
            </p:cNvPr>
            <p:cNvSpPr/>
            <p:nvPr/>
          </p:nvSpPr>
          <p:spPr>
            <a:xfrm>
              <a:off x="4546475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868686"/>
                  </a:solidFill>
                </a:rPr>
                <a:t>6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</p:grpSp>
      <p:pic>
        <p:nvPicPr>
          <p:cNvPr id="6" name="그림 5">
            <a:extLst>
              <a:ext uri="{FF2B5EF4-FFF2-40B4-BE49-F238E27FC236}">
                <a16:creationId xmlns:a16="http://schemas.microsoft.com/office/drawing/2014/main" id="{3050390E-2EC9-428A-B8DB-476FED2CC95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77" y="2763925"/>
            <a:ext cx="10015267" cy="1927367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98ACBA95-EB2F-41C8-85A1-96CBF006748D}"/>
              </a:ext>
            </a:extLst>
          </p:cNvPr>
          <p:cNvSpPr/>
          <p:nvPr/>
        </p:nvSpPr>
        <p:spPr>
          <a:xfrm>
            <a:off x="673632" y="2763925"/>
            <a:ext cx="597832" cy="396000"/>
          </a:xfrm>
          <a:prstGeom prst="rect">
            <a:avLst/>
          </a:prstGeom>
          <a:solidFill>
            <a:srgbClr val="EFF4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B5649B4-5FF0-42FC-BCD0-BE366AFF9DB8}"/>
              </a:ext>
            </a:extLst>
          </p:cNvPr>
          <p:cNvSpPr txBox="1"/>
          <p:nvPr/>
        </p:nvSpPr>
        <p:spPr>
          <a:xfrm>
            <a:off x="5048154" y="3378508"/>
            <a:ext cx="1179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spc="-300" dirty="0">
                <a:solidFill>
                  <a:srgbClr val="FF0000"/>
                </a:solidFill>
              </a:rPr>
              <a:t>90000</a:t>
            </a:r>
            <a:endParaRPr lang="ko-KR" altLang="en-US" sz="28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56F1E38-4470-4926-A114-70C1B262835E}"/>
              </a:ext>
            </a:extLst>
          </p:cNvPr>
          <p:cNvSpPr txBox="1"/>
          <p:nvPr/>
        </p:nvSpPr>
        <p:spPr>
          <a:xfrm>
            <a:off x="8904313" y="3378508"/>
            <a:ext cx="1307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spc="-300" dirty="0">
                <a:solidFill>
                  <a:srgbClr val="FF0000"/>
                </a:solidFill>
              </a:rPr>
              <a:t>150000</a:t>
            </a:r>
            <a:endParaRPr lang="ko-KR" altLang="en-US" sz="2800" dirty="0"/>
          </a:p>
        </p:txBody>
      </p:sp>
      <p:pic>
        <p:nvPicPr>
          <p:cNvPr id="56" name="그림 55">
            <a:extLst>
              <a:ext uri="{FF2B5EF4-FFF2-40B4-BE49-F238E27FC236}">
                <a16:creationId xmlns:a16="http://schemas.microsoft.com/office/drawing/2014/main" id="{134FC796-6CDB-4D1B-9FD8-EF54F2FE3466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/>
        </p:blipFill>
        <p:spPr>
          <a:xfrm>
            <a:off x="5559030" y="3387686"/>
            <a:ext cx="491759" cy="4826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57" name="그림 56">
            <a:extLst>
              <a:ext uri="{FF2B5EF4-FFF2-40B4-BE49-F238E27FC236}">
                <a16:creationId xmlns:a16="http://schemas.microsoft.com/office/drawing/2014/main" id="{1DA5954D-44BA-4AB3-97E7-ED299E8F4E13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/>
        </p:blipFill>
        <p:spPr>
          <a:xfrm>
            <a:off x="9549594" y="3387686"/>
            <a:ext cx="491759" cy="4826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58" name="그림 57">
            <a:extLst>
              <a:ext uri="{FF2B5EF4-FFF2-40B4-BE49-F238E27FC236}">
                <a16:creationId xmlns:a16="http://schemas.microsoft.com/office/drawing/2014/main" id="{D31EB0D5-C16C-4AC5-BA17-D6D0A33F99C3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/>
        </p:blipFill>
        <p:spPr>
          <a:xfrm>
            <a:off x="10099080" y="5054755"/>
            <a:ext cx="566777" cy="556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2" name="그림 28">
            <a:extLst>
              <a:ext uri="{FF2B5EF4-FFF2-40B4-BE49-F238E27FC236}">
                <a16:creationId xmlns:a16="http://schemas.microsoft.com/office/drawing/2014/main" id="{9491CBE5-84F3-8800-4CAE-257FEE7FF0E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355686" y="269324"/>
            <a:ext cx="360568" cy="20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350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53" grpId="0"/>
      <p:bldP spid="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그룹 19">
            <a:extLst>
              <a:ext uri="{FF2B5EF4-FFF2-40B4-BE49-F238E27FC236}">
                <a16:creationId xmlns:a16="http://schemas.microsoft.com/office/drawing/2014/main" id="{A5407B48-122B-E338-6513-BF84797C9140}"/>
              </a:ext>
            </a:extLst>
          </p:cNvPr>
          <p:cNvGrpSpPr/>
          <p:nvPr/>
        </p:nvGrpSpPr>
        <p:grpSpPr>
          <a:xfrm>
            <a:off x="505825" y="983619"/>
            <a:ext cx="10869191" cy="707886"/>
            <a:chOff x="505825" y="1280569"/>
            <a:chExt cx="10869191" cy="70788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849D7DF-0FF2-5212-2FE5-B8153FDBD648}"/>
                </a:ext>
              </a:extLst>
            </p:cNvPr>
            <p:cNvSpPr txBox="1"/>
            <p:nvPr/>
          </p:nvSpPr>
          <p:spPr>
            <a:xfrm>
              <a:off x="1032017" y="1353185"/>
              <a:ext cx="10342999" cy="6066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ko-KR" sz="3600" b="1" spc="-300" dirty="0"/>
                <a:t>100000</a:t>
              </a:r>
              <a:r>
                <a:rPr lang="ko-KR" altLang="en-US" sz="3600" b="1" spc="-300" dirty="0"/>
                <a:t>씩 뛰어 세어 보세요</a:t>
              </a:r>
              <a:r>
                <a:rPr lang="en-US" altLang="ko-KR" sz="3600" b="1" spc="-300" dirty="0"/>
                <a:t>.</a:t>
              </a:r>
              <a:endParaRPr lang="ko-KR" altLang="en-US" sz="3600" b="1" spc="-3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9C4071B-49DB-0435-9998-C030A67383CB}"/>
                </a:ext>
              </a:extLst>
            </p:cNvPr>
            <p:cNvSpPr txBox="1"/>
            <p:nvPr/>
          </p:nvSpPr>
          <p:spPr>
            <a:xfrm>
              <a:off x="505825" y="1280569"/>
              <a:ext cx="48122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000" b="1" dirty="0">
                  <a:solidFill>
                    <a:srgbClr val="843C0C"/>
                  </a:solidFill>
                </a:rPr>
                <a:t>1</a:t>
              </a:r>
              <a:endParaRPr lang="ko-KR" altLang="en-US" sz="4000" b="1" dirty="0">
                <a:solidFill>
                  <a:srgbClr val="843C0C"/>
                </a:solidFill>
              </a:endParaRPr>
            </a:p>
          </p:txBody>
        </p:sp>
      </p:grpSp>
      <p:pic>
        <p:nvPicPr>
          <p:cNvPr id="3" name="그래픽 2">
            <a:extLst>
              <a:ext uri="{FF2B5EF4-FFF2-40B4-BE49-F238E27FC236}">
                <a16:creationId xmlns:a16="http://schemas.microsoft.com/office/drawing/2014/main" id="{FC81320F-BE1A-6921-16A9-6D7AF834E0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75790" y="66830"/>
            <a:ext cx="215900" cy="289151"/>
          </a:xfrm>
          <a:prstGeom prst="rect">
            <a:avLst/>
          </a:prstGeom>
        </p:spPr>
      </p:pic>
      <p:pic>
        <p:nvPicPr>
          <p:cNvPr id="5" name="그래픽 4">
            <a:extLst>
              <a:ext uri="{FF2B5EF4-FFF2-40B4-BE49-F238E27FC236}">
                <a16:creationId xmlns:a16="http://schemas.microsoft.com/office/drawing/2014/main" id="{1FE89C91-739E-31C5-3795-A8F3F3898A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7376" y="66830"/>
            <a:ext cx="215900" cy="289151"/>
          </a:xfrm>
          <a:prstGeom prst="rect">
            <a:avLst/>
          </a:prstGeom>
        </p:spPr>
      </p:pic>
      <p:grpSp>
        <p:nvGrpSpPr>
          <p:cNvPr id="57" name="그룹 56">
            <a:extLst>
              <a:ext uri="{FF2B5EF4-FFF2-40B4-BE49-F238E27FC236}">
                <a16:creationId xmlns:a16="http://schemas.microsoft.com/office/drawing/2014/main" id="{2ECE1C73-3C9F-0D44-840E-2A8ED645E22F}"/>
              </a:ext>
            </a:extLst>
          </p:cNvPr>
          <p:cNvGrpSpPr/>
          <p:nvPr/>
        </p:nvGrpSpPr>
        <p:grpSpPr>
          <a:xfrm>
            <a:off x="10451275" y="6473873"/>
            <a:ext cx="1549381" cy="254013"/>
            <a:chOff x="10379267" y="6473873"/>
            <a:chExt cx="1549381" cy="254013"/>
          </a:xfrm>
        </p:grpSpPr>
        <p:grpSp>
          <p:nvGrpSpPr>
            <p:cNvPr id="58" name="그룹 57">
              <a:extLst>
                <a:ext uri="{FF2B5EF4-FFF2-40B4-BE49-F238E27FC236}">
                  <a16:creationId xmlns:a16="http://schemas.microsoft.com/office/drawing/2014/main" id="{94E92A5C-E7B7-B8D9-6519-B98485BE69C3}"/>
                </a:ext>
              </a:extLst>
            </p:cNvPr>
            <p:cNvGrpSpPr/>
            <p:nvPr/>
          </p:nvGrpSpPr>
          <p:grpSpPr>
            <a:xfrm>
              <a:off x="10685131" y="6477750"/>
              <a:ext cx="908974" cy="213022"/>
              <a:chOff x="10615267" y="6497260"/>
              <a:chExt cx="908974" cy="213022"/>
            </a:xfrm>
          </p:grpSpPr>
          <p:sp>
            <p:nvSpPr>
              <p:cNvPr id="63" name="직사각형 62">
                <a:extLst>
                  <a:ext uri="{FF2B5EF4-FFF2-40B4-BE49-F238E27FC236}">
                    <a16:creationId xmlns:a16="http://schemas.microsoft.com/office/drawing/2014/main" id="{520590BE-BA4D-003D-EF55-1BC6D1142797}"/>
                  </a:ext>
                </a:extLst>
              </p:cNvPr>
              <p:cNvSpPr/>
              <p:nvPr/>
            </p:nvSpPr>
            <p:spPr>
              <a:xfrm>
                <a:off x="11201143" y="6519009"/>
                <a:ext cx="32309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8</a:t>
                </a:r>
              </a:p>
            </p:txBody>
          </p:sp>
          <p:sp>
            <p:nvSpPr>
              <p:cNvPr id="64" name="직사각형 63">
                <a:extLst>
                  <a:ext uri="{FF2B5EF4-FFF2-40B4-BE49-F238E27FC236}">
                    <a16:creationId xmlns:a16="http://schemas.microsoft.com/office/drawing/2014/main" id="{483203ED-3127-A049-07FC-6773A55527F1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65" name="직사각형 64">
                <a:extLst>
                  <a:ext uri="{FF2B5EF4-FFF2-40B4-BE49-F238E27FC236}">
                    <a16:creationId xmlns:a16="http://schemas.microsoft.com/office/drawing/2014/main" id="{171C8EE7-B823-5867-8975-160BB6AF20DE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61" name="그림 60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7D8F3210-98B9-CED1-FA0F-3EC4B7815A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1674635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62" name="그림 61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2B814E0B-EFBD-7D90-1332-44449A21C0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10379267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9E05144E-5A06-BAE1-2BB8-04FEBCCB88FC}"/>
              </a:ext>
            </a:extLst>
          </p:cNvPr>
          <p:cNvGrpSpPr/>
          <p:nvPr/>
        </p:nvGrpSpPr>
        <p:grpSpPr>
          <a:xfrm>
            <a:off x="8070541" y="169139"/>
            <a:ext cx="3921590" cy="396662"/>
            <a:chOff x="6057749" y="6397923"/>
            <a:chExt cx="3921590" cy="396662"/>
          </a:xfrm>
        </p:grpSpPr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EAF8C2E5-58F7-DF95-3C12-40C183CF2A33}"/>
                </a:ext>
              </a:extLst>
            </p:cNvPr>
            <p:cNvGrpSpPr/>
            <p:nvPr/>
          </p:nvGrpSpPr>
          <p:grpSpPr>
            <a:xfrm>
              <a:off x="6057749" y="6398585"/>
              <a:ext cx="1753714" cy="396000"/>
              <a:chOff x="6057749" y="6398585"/>
              <a:chExt cx="1753714" cy="396000"/>
            </a:xfrm>
          </p:grpSpPr>
          <p:pic>
            <p:nvPicPr>
              <p:cNvPr id="9" name="그래픽 57">
                <a:extLst>
                  <a:ext uri="{FF2B5EF4-FFF2-40B4-BE49-F238E27FC236}">
                    <a16:creationId xmlns:a16="http://schemas.microsoft.com/office/drawing/2014/main" id="{654823F8-C79D-5601-B03C-D53E940D2E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/>
              <a:stretch/>
            </p:blipFill>
            <p:spPr>
              <a:xfrm>
                <a:off x="6057749" y="6398585"/>
                <a:ext cx="1753714" cy="396000"/>
              </a:xfrm>
              <a:prstGeom prst="rect">
                <a:avLst/>
              </a:prstGeom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7DB81AA-B34B-4856-12DF-155257836D87}"/>
                  </a:ext>
                </a:extLst>
              </p:cNvPr>
              <p:cNvSpPr txBox="1"/>
              <p:nvPr/>
            </p:nvSpPr>
            <p:spPr>
              <a:xfrm>
                <a:off x="6632292" y="643325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spc="-15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20~21</a:t>
                </a:r>
                <a:r>
                  <a:rPr kumimoji="0" lang="ko-KR" altLang="en-US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9406F28A-CC39-DAEC-7724-BA6EE98E1D46}"/>
                </a:ext>
              </a:extLst>
            </p:cNvPr>
            <p:cNvGrpSpPr/>
            <p:nvPr/>
          </p:nvGrpSpPr>
          <p:grpSpPr>
            <a:xfrm>
              <a:off x="7869558" y="6397923"/>
              <a:ext cx="2109781" cy="396000"/>
              <a:chOff x="7869558" y="6397923"/>
              <a:chExt cx="2109781" cy="396000"/>
            </a:xfrm>
          </p:grpSpPr>
          <p:pic>
            <p:nvPicPr>
              <p:cNvPr id="7" name="그래픽 60">
                <a:extLst>
                  <a:ext uri="{FF2B5EF4-FFF2-40B4-BE49-F238E27FC236}">
                    <a16:creationId xmlns:a16="http://schemas.microsoft.com/office/drawing/2014/main" id="{6A998DBD-9F1D-9A2D-AA15-4CDA172F6B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rcRect/>
              <a:stretch/>
            </p:blipFill>
            <p:spPr>
              <a:xfrm>
                <a:off x="7869558" y="6397923"/>
                <a:ext cx="2109781" cy="396000"/>
              </a:xfrm>
              <a:prstGeom prst="rect">
                <a:avLst/>
              </a:prstGeom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5E12A0A-773A-70AC-368E-4053F45EEB21}"/>
                  </a:ext>
                </a:extLst>
              </p:cNvPr>
              <p:cNvSpPr txBox="1"/>
              <p:nvPr/>
            </p:nvSpPr>
            <p:spPr>
              <a:xfrm>
                <a:off x="8799752" y="642190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spc="-15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16~17</a:t>
                </a:r>
                <a:r>
                  <a:rPr kumimoji="0" lang="ko-KR" altLang="en-US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</p:grpSp>
      <p:grpSp>
        <p:nvGrpSpPr>
          <p:cNvPr id="11" name="그룹 10"/>
          <p:cNvGrpSpPr/>
          <p:nvPr/>
        </p:nvGrpSpPr>
        <p:grpSpPr>
          <a:xfrm>
            <a:off x="1032017" y="1916832"/>
            <a:ext cx="9902826" cy="1981200"/>
            <a:chOff x="1032017" y="1916832"/>
            <a:chExt cx="9536112" cy="19812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2017" y="1916832"/>
              <a:ext cx="9536112" cy="1981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8" name="Picture 2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211129" y="2204864"/>
              <a:ext cx="1038778" cy="3600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9" name="Picture 2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098809" y="2196551"/>
              <a:ext cx="1038778" cy="3600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0" name="Picture 2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705115" y="2188238"/>
              <a:ext cx="1038778" cy="3600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" name="Picture 2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705115" y="3284984"/>
              <a:ext cx="1038778" cy="3600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2" name="Picture 2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846770" y="3260045"/>
              <a:ext cx="1106054" cy="3600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3" name="Picture 2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214733" y="3260045"/>
              <a:ext cx="1113863" cy="3600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4" name="Picture 2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185230" y="2702473"/>
              <a:ext cx="1106054" cy="3600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5" name="직사각형 54">
            <a:extLst>
              <a:ext uri="{FF2B5EF4-FFF2-40B4-BE49-F238E27FC236}">
                <a16:creationId xmlns:a16="http://schemas.microsoft.com/office/drawing/2014/main" id="{115AE9A9-346D-4EBF-993B-8C82E7414901}"/>
              </a:ext>
            </a:extLst>
          </p:cNvPr>
          <p:cNvSpPr/>
          <p:nvPr/>
        </p:nvSpPr>
        <p:spPr>
          <a:xfrm>
            <a:off x="1199456" y="2196551"/>
            <a:ext cx="1167674" cy="352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600" b="1" spc="-300" dirty="0">
                <a:solidFill>
                  <a:schemeClr val="tx1"/>
                </a:solidFill>
              </a:rPr>
              <a:t>350000</a:t>
            </a:r>
          </a:p>
        </p:txBody>
      </p:sp>
      <p:sp>
        <p:nvSpPr>
          <p:cNvPr id="56" name="직사각형 55">
            <a:extLst>
              <a:ext uri="{FF2B5EF4-FFF2-40B4-BE49-F238E27FC236}">
                <a16:creationId xmlns:a16="http://schemas.microsoft.com/office/drawing/2014/main" id="{115AE9A9-346D-4EBF-993B-8C82E7414901}"/>
              </a:ext>
            </a:extLst>
          </p:cNvPr>
          <p:cNvSpPr/>
          <p:nvPr/>
        </p:nvSpPr>
        <p:spPr>
          <a:xfrm>
            <a:off x="3001072" y="2210183"/>
            <a:ext cx="1022508" cy="352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600" b="1" spc="-300" dirty="0">
                <a:solidFill>
                  <a:srgbClr val="FF0000"/>
                </a:solidFill>
              </a:rPr>
              <a:t>450000</a:t>
            </a:r>
          </a:p>
        </p:txBody>
      </p:sp>
      <p:sp>
        <p:nvSpPr>
          <p:cNvPr id="59" name="직사각형 58">
            <a:extLst>
              <a:ext uri="{FF2B5EF4-FFF2-40B4-BE49-F238E27FC236}">
                <a16:creationId xmlns:a16="http://schemas.microsoft.com/office/drawing/2014/main" id="{115AE9A9-346D-4EBF-993B-8C82E7414901}"/>
              </a:ext>
            </a:extLst>
          </p:cNvPr>
          <p:cNvSpPr/>
          <p:nvPr/>
        </p:nvSpPr>
        <p:spPr>
          <a:xfrm>
            <a:off x="6249179" y="2188238"/>
            <a:ext cx="1167674" cy="352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600" b="1" spc="-300" dirty="0">
                <a:solidFill>
                  <a:schemeClr val="tx1"/>
                </a:solidFill>
              </a:rPr>
              <a:t>650000</a:t>
            </a:r>
          </a:p>
        </p:txBody>
      </p:sp>
      <p:sp>
        <p:nvSpPr>
          <p:cNvPr id="60" name="직사각형 59">
            <a:extLst>
              <a:ext uri="{FF2B5EF4-FFF2-40B4-BE49-F238E27FC236}">
                <a16:creationId xmlns:a16="http://schemas.microsoft.com/office/drawing/2014/main" id="{115AE9A9-346D-4EBF-993B-8C82E7414901}"/>
              </a:ext>
            </a:extLst>
          </p:cNvPr>
          <p:cNvSpPr/>
          <p:nvPr/>
        </p:nvSpPr>
        <p:spPr>
          <a:xfrm>
            <a:off x="7917256" y="2188238"/>
            <a:ext cx="1167674" cy="352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600" b="1" spc="-300" dirty="0">
                <a:solidFill>
                  <a:schemeClr val="tx1"/>
                </a:solidFill>
              </a:rPr>
              <a:t>750000</a:t>
            </a:r>
          </a:p>
        </p:txBody>
      </p:sp>
      <p:sp>
        <p:nvSpPr>
          <p:cNvPr id="76" name="직사각형 75">
            <a:extLst>
              <a:ext uri="{FF2B5EF4-FFF2-40B4-BE49-F238E27FC236}">
                <a16:creationId xmlns:a16="http://schemas.microsoft.com/office/drawing/2014/main" id="{115AE9A9-346D-4EBF-993B-8C82E7414901}"/>
              </a:ext>
            </a:extLst>
          </p:cNvPr>
          <p:cNvSpPr/>
          <p:nvPr/>
        </p:nvSpPr>
        <p:spPr>
          <a:xfrm>
            <a:off x="9489221" y="2702473"/>
            <a:ext cx="1167674" cy="352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600" b="1" spc="-300" dirty="0">
                <a:solidFill>
                  <a:schemeClr val="tx1"/>
                </a:solidFill>
              </a:rPr>
              <a:t>850000</a:t>
            </a:r>
          </a:p>
        </p:txBody>
      </p:sp>
      <p:sp>
        <p:nvSpPr>
          <p:cNvPr id="77" name="직사각형 76">
            <a:extLst>
              <a:ext uri="{FF2B5EF4-FFF2-40B4-BE49-F238E27FC236}">
                <a16:creationId xmlns:a16="http://schemas.microsoft.com/office/drawing/2014/main" id="{115AE9A9-346D-4EBF-993B-8C82E7414901}"/>
              </a:ext>
            </a:extLst>
          </p:cNvPr>
          <p:cNvSpPr/>
          <p:nvPr/>
        </p:nvSpPr>
        <p:spPr>
          <a:xfrm>
            <a:off x="7899903" y="3260045"/>
            <a:ext cx="1167674" cy="352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600" b="1" spc="-300" dirty="0">
                <a:solidFill>
                  <a:schemeClr val="tx1"/>
                </a:solidFill>
              </a:rPr>
              <a:t>950000</a:t>
            </a:r>
          </a:p>
        </p:txBody>
      </p:sp>
      <p:sp>
        <p:nvSpPr>
          <p:cNvPr id="78" name="직사각형 77">
            <a:extLst>
              <a:ext uri="{FF2B5EF4-FFF2-40B4-BE49-F238E27FC236}">
                <a16:creationId xmlns:a16="http://schemas.microsoft.com/office/drawing/2014/main" id="{115AE9A9-346D-4EBF-993B-8C82E7414901}"/>
              </a:ext>
            </a:extLst>
          </p:cNvPr>
          <p:cNvSpPr/>
          <p:nvPr/>
        </p:nvSpPr>
        <p:spPr>
          <a:xfrm>
            <a:off x="2907014" y="3260045"/>
            <a:ext cx="1167674" cy="352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600" b="1" spc="-300" dirty="0">
                <a:solidFill>
                  <a:schemeClr val="tx1"/>
                </a:solidFill>
              </a:rPr>
              <a:t>1250000</a:t>
            </a:r>
          </a:p>
        </p:txBody>
      </p:sp>
      <p:sp>
        <p:nvSpPr>
          <p:cNvPr id="79" name="직사각형 78">
            <a:extLst>
              <a:ext uri="{FF2B5EF4-FFF2-40B4-BE49-F238E27FC236}">
                <a16:creationId xmlns:a16="http://schemas.microsoft.com/office/drawing/2014/main" id="{115AE9A9-346D-4EBF-993B-8C82E7414901}"/>
              </a:ext>
            </a:extLst>
          </p:cNvPr>
          <p:cNvSpPr/>
          <p:nvPr/>
        </p:nvSpPr>
        <p:spPr>
          <a:xfrm>
            <a:off x="1199456" y="3260045"/>
            <a:ext cx="1167674" cy="352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600" b="1" spc="-300" dirty="0">
                <a:solidFill>
                  <a:schemeClr val="tx1"/>
                </a:solidFill>
              </a:rPr>
              <a:t>1350000</a:t>
            </a:r>
          </a:p>
        </p:txBody>
      </p:sp>
      <p:sp>
        <p:nvSpPr>
          <p:cNvPr id="80" name="직사각형 79">
            <a:extLst>
              <a:ext uri="{FF2B5EF4-FFF2-40B4-BE49-F238E27FC236}">
                <a16:creationId xmlns:a16="http://schemas.microsoft.com/office/drawing/2014/main" id="{115AE9A9-346D-4EBF-993B-8C82E7414901}"/>
              </a:ext>
            </a:extLst>
          </p:cNvPr>
          <p:cNvSpPr/>
          <p:nvPr/>
        </p:nvSpPr>
        <p:spPr>
          <a:xfrm>
            <a:off x="4689092" y="2201870"/>
            <a:ext cx="1022508" cy="352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600" b="1" spc="-300" dirty="0">
                <a:solidFill>
                  <a:srgbClr val="FF0000"/>
                </a:solidFill>
              </a:rPr>
              <a:t>550000</a:t>
            </a:r>
          </a:p>
        </p:txBody>
      </p:sp>
      <p:sp>
        <p:nvSpPr>
          <p:cNvPr id="81" name="직사각형 80">
            <a:extLst>
              <a:ext uri="{FF2B5EF4-FFF2-40B4-BE49-F238E27FC236}">
                <a16:creationId xmlns:a16="http://schemas.microsoft.com/office/drawing/2014/main" id="{115AE9A9-346D-4EBF-993B-8C82E7414901}"/>
              </a:ext>
            </a:extLst>
          </p:cNvPr>
          <p:cNvSpPr/>
          <p:nvPr/>
        </p:nvSpPr>
        <p:spPr>
          <a:xfrm>
            <a:off x="6215841" y="3257051"/>
            <a:ext cx="1156537" cy="352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600" b="1" spc="-300" dirty="0">
                <a:solidFill>
                  <a:srgbClr val="FF0000"/>
                </a:solidFill>
              </a:rPr>
              <a:t>1050000</a:t>
            </a:r>
          </a:p>
        </p:txBody>
      </p:sp>
      <p:sp>
        <p:nvSpPr>
          <p:cNvPr id="82" name="직사각형 81">
            <a:extLst>
              <a:ext uri="{FF2B5EF4-FFF2-40B4-BE49-F238E27FC236}">
                <a16:creationId xmlns:a16="http://schemas.microsoft.com/office/drawing/2014/main" id="{115AE9A9-346D-4EBF-993B-8C82E7414901}"/>
              </a:ext>
            </a:extLst>
          </p:cNvPr>
          <p:cNvSpPr/>
          <p:nvPr/>
        </p:nvSpPr>
        <p:spPr>
          <a:xfrm>
            <a:off x="4535798" y="3257051"/>
            <a:ext cx="1156537" cy="352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600" b="1" spc="-300" dirty="0">
                <a:solidFill>
                  <a:srgbClr val="FF0000"/>
                </a:solidFill>
              </a:rPr>
              <a:t>1150000</a:t>
            </a:r>
          </a:p>
        </p:txBody>
      </p:sp>
      <p:grpSp>
        <p:nvGrpSpPr>
          <p:cNvPr id="12" name="그룹 11"/>
          <p:cNvGrpSpPr/>
          <p:nvPr/>
        </p:nvGrpSpPr>
        <p:grpSpPr>
          <a:xfrm>
            <a:off x="236948" y="6391126"/>
            <a:ext cx="4815320" cy="396000"/>
            <a:chOff x="236948" y="6391126"/>
            <a:chExt cx="4815320" cy="396000"/>
          </a:xfrm>
        </p:grpSpPr>
        <p:grpSp>
          <p:nvGrpSpPr>
            <p:cNvPr id="87" name="그룹 86"/>
            <p:cNvGrpSpPr/>
            <p:nvPr/>
          </p:nvGrpSpPr>
          <p:grpSpPr>
            <a:xfrm>
              <a:off x="236948" y="6391126"/>
              <a:ext cx="4273911" cy="396000"/>
              <a:chOff x="236948" y="6391126"/>
              <a:chExt cx="4273911" cy="396000"/>
            </a:xfrm>
          </p:grpSpPr>
          <p:sp>
            <p:nvSpPr>
              <p:cNvPr id="88" name="사각형: 둥근 모서리 66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id="{78BD716B-05F3-6A70-7D4A-ECAFF70EF8AB}"/>
                  </a:ext>
                </a:extLst>
              </p:cNvPr>
              <p:cNvSpPr/>
              <p:nvPr/>
            </p:nvSpPr>
            <p:spPr>
              <a:xfrm>
                <a:off x="236948" y="6391126"/>
                <a:ext cx="977023" cy="396000"/>
              </a:xfrm>
              <a:prstGeom prst="roundRect">
                <a:avLst>
                  <a:gd name="adj" fmla="val 50000"/>
                </a:avLst>
              </a:prstGeom>
              <a:solidFill>
                <a:srgbClr val="E9E9E9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43200" tIns="36000" rIns="43200" bIns="18000" rtlCol="0" anchor="ctr">
                <a:spAutoFit/>
              </a:bodyPr>
              <a:lstStyle/>
              <a:p>
                <a:pPr algn="ctr"/>
                <a:r>
                  <a:rPr lang="ko-KR" altLang="en-US" sz="1400" b="1" dirty="0">
                    <a:solidFill>
                      <a:srgbClr val="868686"/>
                    </a:solidFill>
                  </a:rPr>
                  <a:t>차시 시작</a:t>
                </a:r>
              </a:p>
            </p:txBody>
          </p:sp>
          <p:sp>
            <p:nvSpPr>
              <p:cNvPr id="89" name="사각형: 둥근 모서리 67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C6543F6F-8116-B486-2567-A59D9DDB887B}"/>
                  </a:ext>
                </a:extLst>
              </p:cNvPr>
              <p:cNvSpPr/>
              <p:nvPr/>
            </p:nvSpPr>
            <p:spPr>
              <a:xfrm>
                <a:off x="1839430" y="6401095"/>
                <a:ext cx="505793" cy="379630"/>
              </a:xfrm>
              <a:prstGeom prst="roundRect">
                <a:avLst>
                  <a:gd name="adj" fmla="val 50000"/>
                </a:avLst>
              </a:prstGeom>
              <a:solidFill>
                <a:srgbClr val="40B6E9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44000" tIns="36000" rIns="144000" bIns="18000" rtlCol="0" anchor="ctr">
                <a:spAutoFit/>
              </a:bodyPr>
              <a:lstStyle/>
              <a:p>
                <a:pPr algn="ctr"/>
                <a:r>
                  <a:rPr lang="en-US" altLang="ko-KR" sz="1400" b="1">
                    <a:solidFill>
                      <a:schemeClr val="bg1"/>
                    </a:solidFill>
                  </a:rPr>
                  <a:t>1</a:t>
                </a:r>
                <a:endParaRPr lang="ko-KR" alt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0" name="사각형: 둥근 모서리 68">
                <a:hlinkClick r:id="rId12" action="ppaction://hlinksldjump"/>
                <a:extLst>
                  <a:ext uri="{FF2B5EF4-FFF2-40B4-BE49-F238E27FC236}">
                    <a16:creationId xmlns:a16="http://schemas.microsoft.com/office/drawing/2014/main" id="{00D52A4D-D415-31AC-FAC1-E526CE6E0111}"/>
                  </a:ext>
                </a:extLst>
              </p:cNvPr>
              <p:cNvSpPr/>
              <p:nvPr/>
            </p:nvSpPr>
            <p:spPr>
              <a:xfrm>
                <a:off x="2380839" y="6401095"/>
                <a:ext cx="505793" cy="379630"/>
              </a:xfrm>
              <a:prstGeom prst="roundRect">
                <a:avLst>
                  <a:gd name="adj" fmla="val 50000"/>
                </a:avLst>
              </a:prstGeom>
              <a:solidFill>
                <a:srgbClr val="E9E9E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44000" tIns="36000" rIns="144000" bIns="18000" rtlCol="0" anchor="ctr">
                <a:spAutoFit/>
              </a:bodyPr>
              <a:lstStyle/>
              <a:p>
                <a:pPr algn="ctr"/>
                <a:r>
                  <a:rPr lang="en-US" altLang="ko-KR" sz="1400" b="1">
                    <a:solidFill>
                      <a:srgbClr val="868686"/>
                    </a:solidFill>
                  </a:rPr>
                  <a:t>2</a:t>
                </a:r>
                <a:endParaRPr lang="ko-KR" altLang="en-US" sz="1400" b="1" dirty="0">
                  <a:solidFill>
                    <a:srgbClr val="868686"/>
                  </a:solidFill>
                </a:endParaRPr>
              </a:p>
            </p:txBody>
          </p:sp>
          <p:sp>
            <p:nvSpPr>
              <p:cNvPr id="91" name="사각형: 둥근 모서리 69">
                <a:hlinkClick r:id="rId13" action="ppaction://hlinksldjump"/>
                <a:extLst>
                  <a:ext uri="{FF2B5EF4-FFF2-40B4-BE49-F238E27FC236}">
                    <a16:creationId xmlns:a16="http://schemas.microsoft.com/office/drawing/2014/main" id="{EADC15EB-6C06-1D03-17AD-518BAEE6A21E}"/>
                  </a:ext>
                </a:extLst>
              </p:cNvPr>
              <p:cNvSpPr/>
              <p:nvPr/>
            </p:nvSpPr>
            <p:spPr>
              <a:xfrm>
                <a:off x="2922248" y="6401095"/>
                <a:ext cx="505793" cy="379630"/>
              </a:xfrm>
              <a:prstGeom prst="roundRect">
                <a:avLst>
                  <a:gd name="adj" fmla="val 50000"/>
                </a:avLst>
              </a:prstGeom>
              <a:solidFill>
                <a:srgbClr val="E9E9E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44000" tIns="36000" rIns="144000" bIns="18000" rtlCol="0" anchor="ctr">
                <a:spAutoFit/>
              </a:bodyPr>
              <a:lstStyle/>
              <a:p>
                <a:pPr algn="ctr"/>
                <a:r>
                  <a:rPr lang="en-US" altLang="ko-KR" sz="1400" b="1">
                    <a:solidFill>
                      <a:srgbClr val="868686"/>
                    </a:solidFill>
                  </a:rPr>
                  <a:t>3</a:t>
                </a:r>
                <a:endParaRPr lang="ko-KR" altLang="en-US" sz="1400" b="1" dirty="0">
                  <a:solidFill>
                    <a:srgbClr val="868686"/>
                  </a:solidFill>
                </a:endParaRPr>
              </a:p>
            </p:txBody>
          </p:sp>
          <p:sp>
            <p:nvSpPr>
              <p:cNvPr id="92" name="사각형: 둥근 모서리 70">
                <a:hlinkClick r:id="rId14" action="ppaction://hlinksldjump"/>
                <a:extLst>
                  <a:ext uri="{FF2B5EF4-FFF2-40B4-BE49-F238E27FC236}">
                    <a16:creationId xmlns:a16="http://schemas.microsoft.com/office/drawing/2014/main" id="{97C5E0C5-9046-A05A-CB64-22C0B368F20E}"/>
                  </a:ext>
                </a:extLst>
              </p:cNvPr>
              <p:cNvSpPr/>
              <p:nvPr/>
            </p:nvSpPr>
            <p:spPr>
              <a:xfrm>
                <a:off x="3463657" y="6401095"/>
                <a:ext cx="505793" cy="379630"/>
              </a:xfrm>
              <a:prstGeom prst="roundRect">
                <a:avLst>
                  <a:gd name="adj" fmla="val 50000"/>
                </a:avLst>
              </a:prstGeom>
              <a:solidFill>
                <a:srgbClr val="E9E9E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44000" tIns="36000" rIns="144000" bIns="18000" rtlCol="0" anchor="ctr">
                <a:spAutoFit/>
              </a:bodyPr>
              <a:lstStyle/>
              <a:p>
                <a:pPr algn="ctr"/>
                <a:r>
                  <a:rPr lang="en-US" altLang="ko-KR" sz="1400" b="1">
                    <a:solidFill>
                      <a:srgbClr val="868686"/>
                    </a:solidFill>
                  </a:rPr>
                  <a:t>4</a:t>
                </a:r>
                <a:endParaRPr lang="ko-KR" altLang="en-US" sz="1400" b="1" dirty="0">
                  <a:solidFill>
                    <a:srgbClr val="868686"/>
                  </a:solidFill>
                </a:endParaRPr>
              </a:p>
            </p:txBody>
          </p:sp>
          <p:sp>
            <p:nvSpPr>
              <p:cNvPr id="93" name="사각형: 둥근 모서리 71">
                <a:hlinkClick r:id="rId15" action="ppaction://hlinksldjump"/>
                <a:extLst>
                  <a:ext uri="{FF2B5EF4-FFF2-40B4-BE49-F238E27FC236}">
                    <a16:creationId xmlns:a16="http://schemas.microsoft.com/office/drawing/2014/main" id="{D48D78B1-A5EE-1C6E-2288-74840CC90313}"/>
                  </a:ext>
                </a:extLst>
              </p:cNvPr>
              <p:cNvSpPr/>
              <p:nvPr/>
            </p:nvSpPr>
            <p:spPr>
              <a:xfrm>
                <a:off x="1249587" y="6401095"/>
                <a:ext cx="554227" cy="379630"/>
              </a:xfrm>
              <a:prstGeom prst="roundRect">
                <a:avLst>
                  <a:gd name="adj" fmla="val 50000"/>
                </a:avLst>
              </a:prstGeom>
              <a:solidFill>
                <a:srgbClr val="E9E9E9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43200" tIns="36000" rIns="43200" bIns="18000" rtlCol="0" anchor="ctr">
                <a:spAutoFit/>
              </a:bodyPr>
              <a:lstStyle/>
              <a:p>
                <a:pPr algn="ctr"/>
                <a:r>
                  <a:rPr lang="ko-KR" altLang="en-US" sz="1400" b="1" dirty="0">
                    <a:solidFill>
                      <a:srgbClr val="868686"/>
                    </a:solidFill>
                  </a:rPr>
                  <a:t>도입</a:t>
                </a:r>
              </a:p>
            </p:txBody>
          </p:sp>
          <p:sp>
            <p:nvSpPr>
              <p:cNvPr id="94" name="사각형: 둥근 모서리 72">
                <a:hlinkClick r:id="rId16" action="ppaction://hlinksldjump"/>
                <a:extLst>
                  <a:ext uri="{FF2B5EF4-FFF2-40B4-BE49-F238E27FC236}">
                    <a16:creationId xmlns:a16="http://schemas.microsoft.com/office/drawing/2014/main" id="{64196A25-C2E3-13C9-37FB-1C7D7C04F670}"/>
                  </a:ext>
                </a:extLst>
              </p:cNvPr>
              <p:cNvSpPr/>
              <p:nvPr/>
            </p:nvSpPr>
            <p:spPr>
              <a:xfrm>
                <a:off x="4005066" y="6401095"/>
                <a:ext cx="505793" cy="379630"/>
              </a:xfrm>
              <a:prstGeom prst="roundRect">
                <a:avLst>
                  <a:gd name="adj" fmla="val 50000"/>
                </a:avLst>
              </a:prstGeom>
              <a:solidFill>
                <a:srgbClr val="E9E9E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44000" tIns="36000" rIns="144000" bIns="18000" rtlCol="0" anchor="ctr">
                <a:spAutoFit/>
              </a:bodyPr>
              <a:lstStyle/>
              <a:p>
                <a:pPr algn="ctr"/>
                <a:r>
                  <a:rPr lang="en-US" altLang="ko-KR" sz="1400" b="1">
                    <a:solidFill>
                      <a:srgbClr val="868686"/>
                    </a:solidFill>
                  </a:rPr>
                  <a:t>5</a:t>
                </a:r>
                <a:endParaRPr lang="ko-KR" altLang="en-US" sz="1400" b="1" dirty="0">
                  <a:solidFill>
                    <a:srgbClr val="868686"/>
                  </a:solidFill>
                </a:endParaRPr>
              </a:p>
            </p:txBody>
          </p:sp>
        </p:grpSp>
        <p:sp>
          <p:nvSpPr>
            <p:cNvPr id="66" name="사각형: 둥근 모서리 62">
              <a:hlinkClick r:id="rId17" action="ppaction://hlinksldjump"/>
              <a:extLst>
                <a:ext uri="{FF2B5EF4-FFF2-40B4-BE49-F238E27FC236}">
                  <a16:creationId xmlns:a16="http://schemas.microsoft.com/office/drawing/2014/main" id="{3C159C05-2F7D-1A31-75CE-12E414F3DC05}"/>
                </a:ext>
              </a:extLst>
            </p:cNvPr>
            <p:cNvSpPr/>
            <p:nvPr/>
          </p:nvSpPr>
          <p:spPr>
            <a:xfrm>
              <a:off x="4546475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868686"/>
                  </a:solidFill>
                </a:rPr>
                <a:t>6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</p:grpSp>
      <p:pic>
        <p:nvPicPr>
          <p:cNvPr id="71" name="그림 70">
            <a:extLst>
              <a:ext uri="{FF2B5EF4-FFF2-40B4-BE49-F238E27FC236}">
                <a16:creationId xmlns:a16="http://schemas.microsoft.com/office/drawing/2014/main" id="{B441FB52-FA53-4EFB-B4AE-5A8B6DFCEDEC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/>
          <a:stretch/>
        </p:blipFill>
        <p:spPr>
          <a:xfrm>
            <a:off x="3180268" y="2082164"/>
            <a:ext cx="566777" cy="556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72" name="그림 71">
            <a:extLst>
              <a:ext uri="{FF2B5EF4-FFF2-40B4-BE49-F238E27FC236}">
                <a16:creationId xmlns:a16="http://schemas.microsoft.com/office/drawing/2014/main" id="{02BFDD4A-C815-47CC-84EB-7C772F2557E2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/>
          <a:stretch/>
        </p:blipFill>
        <p:spPr>
          <a:xfrm>
            <a:off x="4902208" y="2082164"/>
            <a:ext cx="566777" cy="556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73" name="그림 72">
            <a:extLst>
              <a:ext uri="{FF2B5EF4-FFF2-40B4-BE49-F238E27FC236}">
                <a16:creationId xmlns:a16="http://schemas.microsoft.com/office/drawing/2014/main" id="{F183A2BF-7371-4968-AED9-EE668119DACD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/>
          <a:stretch/>
        </p:blipFill>
        <p:spPr>
          <a:xfrm>
            <a:off x="4902208" y="3158111"/>
            <a:ext cx="566777" cy="556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74" name="그림 73">
            <a:extLst>
              <a:ext uri="{FF2B5EF4-FFF2-40B4-BE49-F238E27FC236}">
                <a16:creationId xmlns:a16="http://schemas.microsoft.com/office/drawing/2014/main" id="{4EA9AD91-0E58-43D4-89A9-1879D060D7A9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/>
          <a:stretch/>
        </p:blipFill>
        <p:spPr>
          <a:xfrm>
            <a:off x="6557891" y="3158111"/>
            <a:ext cx="566777" cy="556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13" name="그림 28">
            <a:extLst>
              <a:ext uri="{FF2B5EF4-FFF2-40B4-BE49-F238E27FC236}">
                <a16:creationId xmlns:a16="http://schemas.microsoft.com/office/drawing/2014/main" id="{FE0CC9F0-150D-1BDE-1D6A-F4F686C50067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355686" y="269324"/>
            <a:ext cx="360568" cy="20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77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80" grpId="0"/>
      <p:bldP spid="81" grpId="0"/>
      <p:bldP spid="8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그림 65">
            <a:extLst>
              <a:ext uri="{FF2B5EF4-FFF2-40B4-BE49-F238E27FC236}">
                <a16:creationId xmlns:a16="http://schemas.microsoft.com/office/drawing/2014/main" id="{BBF4242D-C3F8-497C-984B-E3D0F82FAF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6003" y="3717559"/>
            <a:ext cx="9100659" cy="863987"/>
          </a:xfrm>
          <a:prstGeom prst="rect">
            <a:avLst/>
          </a:prstGeom>
        </p:spPr>
      </p:pic>
      <p:pic>
        <p:nvPicPr>
          <p:cNvPr id="65" name="그림 64">
            <a:extLst>
              <a:ext uri="{FF2B5EF4-FFF2-40B4-BE49-F238E27FC236}">
                <a16:creationId xmlns:a16="http://schemas.microsoft.com/office/drawing/2014/main" id="{83559C6D-E1D1-439C-AEC4-1BE9043DCF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5438" y="1891092"/>
            <a:ext cx="9060111" cy="93367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86934DA-A915-4420-6AB1-A8921ED628B0}"/>
              </a:ext>
            </a:extLst>
          </p:cNvPr>
          <p:cNvSpPr txBox="1"/>
          <p:nvPr/>
        </p:nvSpPr>
        <p:spPr>
          <a:xfrm>
            <a:off x="1032017" y="1056235"/>
            <a:ext cx="10342999" cy="6066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ko-KR" altLang="en-US" sz="3600" b="1" dirty="0"/>
              <a:t>얼마씩 뛰어 세었는지 규칙을 써 보세요</a:t>
            </a:r>
            <a:r>
              <a:rPr lang="en-US" altLang="ko-KR" sz="3600" b="1" dirty="0"/>
              <a:t>.</a:t>
            </a:r>
            <a:endParaRPr lang="ko-KR" altLang="en-US" sz="36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C4AF2C-EADE-FB31-68D1-1D7F4F392606}"/>
              </a:ext>
            </a:extLst>
          </p:cNvPr>
          <p:cNvSpPr txBox="1"/>
          <p:nvPr/>
        </p:nvSpPr>
        <p:spPr>
          <a:xfrm>
            <a:off x="505825" y="983619"/>
            <a:ext cx="481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>
                <a:solidFill>
                  <a:srgbClr val="843C0C"/>
                </a:solidFill>
              </a:rPr>
              <a:t>2</a:t>
            </a:r>
            <a:endParaRPr lang="ko-KR" altLang="en-US" sz="4000" b="1" dirty="0">
              <a:solidFill>
                <a:srgbClr val="843C0C"/>
              </a:solidFill>
            </a:endParaRPr>
          </a:p>
        </p:txBody>
      </p:sp>
      <p:pic>
        <p:nvPicPr>
          <p:cNvPr id="8" name="그래픽 2">
            <a:extLst>
              <a:ext uri="{FF2B5EF4-FFF2-40B4-BE49-F238E27FC236}">
                <a16:creationId xmlns:a16="http://schemas.microsoft.com/office/drawing/2014/main" id="{CD25E291-B903-00FE-020D-41C00042F9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75790" y="66830"/>
            <a:ext cx="215900" cy="289151"/>
          </a:xfrm>
          <a:prstGeom prst="rect">
            <a:avLst/>
          </a:prstGeom>
        </p:spPr>
      </p:pic>
      <p:pic>
        <p:nvPicPr>
          <p:cNvPr id="17" name="그래픽 4">
            <a:extLst>
              <a:ext uri="{FF2B5EF4-FFF2-40B4-BE49-F238E27FC236}">
                <a16:creationId xmlns:a16="http://schemas.microsoft.com/office/drawing/2014/main" id="{06B8631D-A09B-94B6-CAAD-C0FD39BFCB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07376" y="66830"/>
            <a:ext cx="215900" cy="289151"/>
          </a:xfrm>
          <a:prstGeom prst="rect">
            <a:avLst/>
          </a:prstGeom>
        </p:spPr>
      </p:pic>
      <p:grpSp>
        <p:nvGrpSpPr>
          <p:cNvPr id="52" name="그룹 51">
            <a:extLst>
              <a:ext uri="{FF2B5EF4-FFF2-40B4-BE49-F238E27FC236}">
                <a16:creationId xmlns:a16="http://schemas.microsoft.com/office/drawing/2014/main" id="{2BC0FE3D-BDB1-68D2-45DB-9B43E5C436C3}"/>
              </a:ext>
            </a:extLst>
          </p:cNvPr>
          <p:cNvGrpSpPr/>
          <p:nvPr/>
        </p:nvGrpSpPr>
        <p:grpSpPr>
          <a:xfrm>
            <a:off x="10451275" y="6473873"/>
            <a:ext cx="1549381" cy="254013"/>
            <a:chOff x="10379267" y="6473873"/>
            <a:chExt cx="1549381" cy="254013"/>
          </a:xfrm>
        </p:grpSpPr>
        <p:grpSp>
          <p:nvGrpSpPr>
            <p:cNvPr id="53" name="그룹 52">
              <a:extLst>
                <a:ext uri="{FF2B5EF4-FFF2-40B4-BE49-F238E27FC236}">
                  <a16:creationId xmlns:a16="http://schemas.microsoft.com/office/drawing/2014/main" id="{08F27AD3-ACF6-7B8C-2D06-BD8A428A5A1C}"/>
                </a:ext>
              </a:extLst>
            </p:cNvPr>
            <p:cNvGrpSpPr/>
            <p:nvPr/>
          </p:nvGrpSpPr>
          <p:grpSpPr>
            <a:xfrm>
              <a:off x="10685131" y="6477750"/>
              <a:ext cx="908974" cy="213022"/>
              <a:chOff x="10615267" y="6497260"/>
              <a:chExt cx="908974" cy="213022"/>
            </a:xfrm>
          </p:grpSpPr>
          <p:sp>
            <p:nvSpPr>
              <p:cNvPr id="61" name="직사각형 60">
                <a:extLst>
                  <a:ext uri="{FF2B5EF4-FFF2-40B4-BE49-F238E27FC236}">
                    <a16:creationId xmlns:a16="http://schemas.microsoft.com/office/drawing/2014/main" id="{D0EE0392-0B16-AD04-CA89-63882A216D6F}"/>
                  </a:ext>
                </a:extLst>
              </p:cNvPr>
              <p:cNvSpPr/>
              <p:nvPr/>
            </p:nvSpPr>
            <p:spPr>
              <a:xfrm>
                <a:off x="11201143" y="6519009"/>
                <a:ext cx="32309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8</a:t>
                </a:r>
              </a:p>
            </p:txBody>
          </p:sp>
          <p:sp>
            <p:nvSpPr>
              <p:cNvPr id="62" name="직사각형 61">
                <a:extLst>
                  <a:ext uri="{FF2B5EF4-FFF2-40B4-BE49-F238E27FC236}">
                    <a16:creationId xmlns:a16="http://schemas.microsoft.com/office/drawing/2014/main" id="{74E2D77B-26B8-0FA9-565B-40A7D29D3CD2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63" name="직사각형 62">
                <a:extLst>
                  <a:ext uri="{FF2B5EF4-FFF2-40B4-BE49-F238E27FC236}">
                    <a16:creationId xmlns:a16="http://schemas.microsoft.com/office/drawing/2014/main" id="{4166660D-78FF-CF25-A21E-170EA0503252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59" name="그림 58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FAFDE329-B250-1CEF-28C6-D4FC47728FA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11674635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60" name="그림 59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510EE52D-A65D-43D6-ED95-3E86B110E01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/>
          </p:blipFill>
          <p:spPr>
            <a:xfrm>
              <a:off x="10379267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C1606927-6919-2321-EE53-3B0080EC4632}"/>
              </a:ext>
            </a:extLst>
          </p:cNvPr>
          <p:cNvGrpSpPr/>
          <p:nvPr/>
        </p:nvGrpSpPr>
        <p:grpSpPr>
          <a:xfrm>
            <a:off x="8070541" y="169139"/>
            <a:ext cx="3921590" cy="396662"/>
            <a:chOff x="6057749" y="6397923"/>
            <a:chExt cx="3921590" cy="396662"/>
          </a:xfrm>
        </p:grpSpPr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A8F56A2A-A700-6A12-EB1E-204C56303FC3}"/>
                </a:ext>
              </a:extLst>
            </p:cNvPr>
            <p:cNvGrpSpPr/>
            <p:nvPr/>
          </p:nvGrpSpPr>
          <p:grpSpPr>
            <a:xfrm>
              <a:off x="6057749" y="6398585"/>
              <a:ext cx="1753714" cy="396000"/>
              <a:chOff x="6057749" y="6398585"/>
              <a:chExt cx="1753714" cy="396000"/>
            </a:xfrm>
          </p:grpSpPr>
          <p:pic>
            <p:nvPicPr>
              <p:cNvPr id="21" name="그래픽 57">
                <a:extLst>
                  <a:ext uri="{FF2B5EF4-FFF2-40B4-BE49-F238E27FC236}">
                    <a16:creationId xmlns:a16="http://schemas.microsoft.com/office/drawing/2014/main" id="{A6B05469-DFA3-44BB-7440-47F3A6A1E6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/>
            </p:blipFill>
            <p:spPr>
              <a:xfrm>
                <a:off x="6057749" y="6398585"/>
                <a:ext cx="1753714" cy="396000"/>
              </a:xfrm>
              <a:prstGeom prst="rect">
                <a:avLst/>
              </a:prstGeom>
            </p:spPr>
          </p:pic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CD890E9-B983-6BB0-3F4B-023FC003D084}"/>
                  </a:ext>
                </a:extLst>
              </p:cNvPr>
              <p:cNvSpPr txBox="1"/>
              <p:nvPr/>
            </p:nvSpPr>
            <p:spPr>
              <a:xfrm>
                <a:off x="6632292" y="643325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spc="-15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20~21</a:t>
                </a:r>
                <a:r>
                  <a:rPr kumimoji="0" lang="ko-KR" altLang="en-US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  <p:grpSp>
          <p:nvGrpSpPr>
            <p:cNvPr id="18" name="그룹 17">
              <a:extLst>
                <a:ext uri="{FF2B5EF4-FFF2-40B4-BE49-F238E27FC236}">
                  <a16:creationId xmlns:a16="http://schemas.microsoft.com/office/drawing/2014/main" id="{2E6C7CE6-7E70-8B9A-C191-CC1AD5CA86FC}"/>
                </a:ext>
              </a:extLst>
            </p:cNvPr>
            <p:cNvGrpSpPr/>
            <p:nvPr/>
          </p:nvGrpSpPr>
          <p:grpSpPr>
            <a:xfrm>
              <a:off x="7869558" y="6397923"/>
              <a:ext cx="2109781" cy="396000"/>
              <a:chOff x="7869558" y="6397923"/>
              <a:chExt cx="2109781" cy="396000"/>
            </a:xfrm>
          </p:grpSpPr>
          <p:pic>
            <p:nvPicPr>
              <p:cNvPr id="19" name="그래픽 60">
                <a:extLst>
                  <a:ext uri="{FF2B5EF4-FFF2-40B4-BE49-F238E27FC236}">
                    <a16:creationId xmlns:a16="http://schemas.microsoft.com/office/drawing/2014/main" id="{1BB534A2-A447-69A8-4F35-E5E38ED874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rcRect/>
              <a:stretch/>
            </p:blipFill>
            <p:spPr>
              <a:xfrm>
                <a:off x="7869558" y="6397923"/>
                <a:ext cx="2109781" cy="396000"/>
              </a:xfrm>
              <a:prstGeom prst="rect">
                <a:avLst/>
              </a:prstGeom>
            </p:spPr>
          </p:pic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3B9820D-D3B0-8762-02B1-0774ADF80B16}"/>
                  </a:ext>
                </a:extLst>
              </p:cNvPr>
              <p:cNvSpPr txBox="1"/>
              <p:nvPr/>
            </p:nvSpPr>
            <p:spPr>
              <a:xfrm>
                <a:off x="8799752" y="642190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spc="-15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16~17</a:t>
                </a:r>
                <a:r>
                  <a:rPr kumimoji="0" lang="ko-KR" altLang="en-US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0D7F0F8A-98BF-85F9-692F-D8A49E245515}"/>
              </a:ext>
            </a:extLst>
          </p:cNvPr>
          <p:cNvSpPr txBox="1"/>
          <p:nvPr/>
        </p:nvSpPr>
        <p:spPr>
          <a:xfrm>
            <a:off x="930697" y="1945927"/>
            <a:ext cx="3176735" cy="68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ko-KR" sz="32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(1)</a:t>
            </a:r>
            <a:endParaRPr lang="ko-KR" altLang="en-US" sz="3200" b="1" dirty="0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D7F0F8A-98BF-85F9-692F-D8A49E245515}"/>
              </a:ext>
            </a:extLst>
          </p:cNvPr>
          <p:cNvSpPr txBox="1"/>
          <p:nvPr/>
        </p:nvSpPr>
        <p:spPr>
          <a:xfrm>
            <a:off x="930697" y="3789040"/>
            <a:ext cx="3176735" cy="625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ko-KR" sz="32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(2)</a:t>
            </a:r>
            <a:endParaRPr lang="ko-KR" altLang="en-US" sz="3200" b="1" dirty="0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37360" y="2127353"/>
            <a:ext cx="1080655" cy="383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16553" y="2127353"/>
            <a:ext cx="1006023" cy="383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11496" y="2110727"/>
            <a:ext cx="1080655" cy="383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02900" y="2119040"/>
            <a:ext cx="1006023" cy="383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345178" y="2110727"/>
            <a:ext cx="1006023" cy="383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3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87188" y="3935865"/>
            <a:ext cx="1014201" cy="428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3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11640" y="3935865"/>
            <a:ext cx="1014201" cy="428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3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61348" y="3927552"/>
            <a:ext cx="1014201" cy="428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3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27974" y="3919239"/>
            <a:ext cx="1014201" cy="428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3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83902" y="3919239"/>
            <a:ext cx="1014201" cy="428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" name="직사각형 55">
            <a:extLst>
              <a:ext uri="{FF2B5EF4-FFF2-40B4-BE49-F238E27FC236}">
                <a16:creationId xmlns:a16="http://schemas.microsoft.com/office/drawing/2014/main" id="{115AE9A9-346D-4EBF-993B-8C82E7414901}"/>
              </a:ext>
            </a:extLst>
          </p:cNvPr>
          <p:cNvSpPr/>
          <p:nvPr/>
        </p:nvSpPr>
        <p:spPr>
          <a:xfrm>
            <a:off x="1727648" y="2126042"/>
            <a:ext cx="1167674" cy="352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600" b="1" spc="-300" dirty="0">
                <a:solidFill>
                  <a:schemeClr val="tx1"/>
                </a:solidFill>
              </a:rPr>
              <a:t>1721</a:t>
            </a:r>
            <a:r>
              <a:rPr lang="ko-KR" altLang="en-US" sz="2600" b="1" spc="-300" dirty="0">
                <a:solidFill>
                  <a:schemeClr val="tx1"/>
                </a:solidFill>
              </a:rPr>
              <a:t>억</a:t>
            </a:r>
            <a:endParaRPr lang="en-US" altLang="ko-KR" sz="2600" b="1" spc="-300" dirty="0">
              <a:solidFill>
                <a:schemeClr val="tx1"/>
              </a:solidFill>
            </a:endParaRPr>
          </a:p>
        </p:txBody>
      </p:sp>
      <p:sp>
        <p:nvSpPr>
          <p:cNvPr id="57" name="직사각형 56">
            <a:extLst>
              <a:ext uri="{FF2B5EF4-FFF2-40B4-BE49-F238E27FC236}">
                <a16:creationId xmlns:a16="http://schemas.microsoft.com/office/drawing/2014/main" id="{115AE9A9-346D-4EBF-993B-8C82E7414901}"/>
              </a:ext>
            </a:extLst>
          </p:cNvPr>
          <p:cNvSpPr/>
          <p:nvPr/>
        </p:nvSpPr>
        <p:spPr>
          <a:xfrm>
            <a:off x="3631697" y="2126042"/>
            <a:ext cx="1167674" cy="352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600" b="1" spc="-300" dirty="0">
                <a:solidFill>
                  <a:schemeClr val="tx1"/>
                </a:solidFill>
              </a:rPr>
              <a:t>1821</a:t>
            </a:r>
            <a:r>
              <a:rPr lang="ko-KR" altLang="en-US" sz="2600" b="1" spc="-300" dirty="0">
                <a:solidFill>
                  <a:schemeClr val="tx1"/>
                </a:solidFill>
              </a:rPr>
              <a:t>억</a:t>
            </a:r>
            <a:endParaRPr lang="en-US" altLang="ko-KR" sz="2600" b="1" spc="-300" dirty="0">
              <a:solidFill>
                <a:schemeClr val="tx1"/>
              </a:solidFill>
            </a:endParaRPr>
          </a:p>
        </p:txBody>
      </p:sp>
      <p:sp>
        <p:nvSpPr>
          <p:cNvPr id="58" name="직사각형 57">
            <a:extLst>
              <a:ext uri="{FF2B5EF4-FFF2-40B4-BE49-F238E27FC236}">
                <a16:creationId xmlns:a16="http://schemas.microsoft.com/office/drawing/2014/main" id="{115AE9A9-346D-4EBF-993B-8C82E7414901}"/>
              </a:ext>
            </a:extLst>
          </p:cNvPr>
          <p:cNvSpPr/>
          <p:nvPr/>
        </p:nvSpPr>
        <p:spPr>
          <a:xfrm>
            <a:off x="5484611" y="2126042"/>
            <a:ext cx="1167674" cy="352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600" b="1" spc="-300" dirty="0">
                <a:solidFill>
                  <a:schemeClr val="tx1"/>
                </a:solidFill>
              </a:rPr>
              <a:t>1921</a:t>
            </a:r>
            <a:r>
              <a:rPr lang="ko-KR" altLang="en-US" sz="2600" b="1" spc="-300" dirty="0">
                <a:solidFill>
                  <a:schemeClr val="tx1"/>
                </a:solidFill>
              </a:rPr>
              <a:t>억</a:t>
            </a:r>
            <a:endParaRPr lang="en-US" altLang="ko-KR" sz="2600" b="1" spc="-300" dirty="0">
              <a:solidFill>
                <a:schemeClr val="tx1"/>
              </a:solidFill>
            </a:endParaRPr>
          </a:p>
        </p:txBody>
      </p:sp>
      <p:sp>
        <p:nvSpPr>
          <p:cNvPr id="74" name="직사각형 73">
            <a:extLst>
              <a:ext uri="{FF2B5EF4-FFF2-40B4-BE49-F238E27FC236}">
                <a16:creationId xmlns:a16="http://schemas.microsoft.com/office/drawing/2014/main" id="{115AE9A9-346D-4EBF-993B-8C82E7414901}"/>
              </a:ext>
            </a:extLst>
          </p:cNvPr>
          <p:cNvSpPr/>
          <p:nvPr/>
        </p:nvSpPr>
        <p:spPr>
          <a:xfrm>
            <a:off x="7351237" y="2126042"/>
            <a:ext cx="1167674" cy="352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600" b="1" spc="-300" dirty="0">
                <a:solidFill>
                  <a:schemeClr val="tx1"/>
                </a:solidFill>
              </a:rPr>
              <a:t>2021</a:t>
            </a:r>
            <a:r>
              <a:rPr lang="ko-KR" altLang="en-US" sz="2600" b="1" spc="-300" dirty="0">
                <a:solidFill>
                  <a:schemeClr val="tx1"/>
                </a:solidFill>
              </a:rPr>
              <a:t>억</a:t>
            </a:r>
            <a:endParaRPr lang="en-US" altLang="ko-KR" sz="2600" b="1" spc="-300" dirty="0">
              <a:solidFill>
                <a:schemeClr val="tx1"/>
              </a:solidFill>
            </a:endParaRPr>
          </a:p>
        </p:txBody>
      </p:sp>
      <p:sp>
        <p:nvSpPr>
          <p:cNvPr id="75" name="직사각형 74">
            <a:extLst>
              <a:ext uri="{FF2B5EF4-FFF2-40B4-BE49-F238E27FC236}">
                <a16:creationId xmlns:a16="http://schemas.microsoft.com/office/drawing/2014/main" id="{115AE9A9-346D-4EBF-993B-8C82E7414901}"/>
              </a:ext>
            </a:extLst>
          </p:cNvPr>
          <p:cNvSpPr/>
          <p:nvPr/>
        </p:nvSpPr>
        <p:spPr>
          <a:xfrm>
            <a:off x="9264352" y="2126042"/>
            <a:ext cx="1167674" cy="352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600" b="1" spc="-300" dirty="0">
                <a:solidFill>
                  <a:schemeClr val="tx1"/>
                </a:solidFill>
              </a:rPr>
              <a:t>2121</a:t>
            </a:r>
            <a:r>
              <a:rPr lang="ko-KR" altLang="en-US" sz="2600" b="1" spc="-300" dirty="0">
                <a:solidFill>
                  <a:schemeClr val="tx1"/>
                </a:solidFill>
              </a:rPr>
              <a:t>억</a:t>
            </a:r>
            <a:endParaRPr lang="en-US" altLang="ko-KR" sz="2600" b="1" spc="-300" dirty="0">
              <a:solidFill>
                <a:schemeClr val="tx1"/>
              </a:solidFill>
            </a:endParaRPr>
          </a:p>
        </p:txBody>
      </p:sp>
      <p:sp>
        <p:nvSpPr>
          <p:cNvPr id="76" name="직사각형 75">
            <a:extLst>
              <a:ext uri="{FF2B5EF4-FFF2-40B4-BE49-F238E27FC236}">
                <a16:creationId xmlns:a16="http://schemas.microsoft.com/office/drawing/2014/main" id="{115AE9A9-346D-4EBF-993B-8C82E7414901}"/>
              </a:ext>
            </a:extLst>
          </p:cNvPr>
          <p:cNvSpPr/>
          <p:nvPr/>
        </p:nvSpPr>
        <p:spPr>
          <a:xfrm>
            <a:off x="1727648" y="3961983"/>
            <a:ext cx="1167674" cy="352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600" b="1" spc="-300" dirty="0">
                <a:solidFill>
                  <a:schemeClr val="tx1"/>
                </a:solidFill>
              </a:rPr>
              <a:t>324795</a:t>
            </a:r>
          </a:p>
        </p:txBody>
      </p:sp>
      <p:sp>
        <p:nvSpPr>
          <p:cNvPr id="77" name="직사각형 76">
            <a:extLst>
              <a:ext uri="{FF2B5EF4-FFF2-40B4-BE49-F238E27FC236}">
                <a16:creationId xmlns:a16="http://schemas.microsoft.com/office/drawing/2014/main" id="{115AE9A9-346D-4EBF-993B-8C82E7414901}"/>
              </a:ext>
            </a:extLst>
          </p:cNvPr>
          <p:cNvSpPr/>
          <p:nvPr/>
        </p:nvSpPr>
        <p:spPr>
          <a:xfrm>
            <a:off x="3632182" y="3961983"/>
            <a:ext cx="1167674" cy="352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600" b="1" spc="-300" dirty="0">
                <a:solidFill>
                  <a:schemeClr val="tx1"/>
                </a:solidFill>
              </a:rPr>
              <a:t>334795</a:t>
            </a:r>
          </a:p>
        </p:txBody>
      </p:sp>
      <p:sp>
        <p:nvSpPr>
          <p:cNvPr id="78" name="직사각형 77">
            <a:extLst>
              <a:ext uri="{FF2B5EF4-FFF2-40B4-BE49-F238E27FC236}">
                <a16:creationId xmlns:a16="http://schemas.microsoft.com/office/drawing/2014/main" id="{115AE9A9-346D-4EBF-993B-8C82E7414901}"/>
              </a:ext>
            </a:extLst>
          </p:cNvPr>
          <p:cNvSpPr/>
          <p:nvPr/>
        </p:nvSpPr>
        <p:spPr>
          <a:xfrm>
            <a:off x="5504390" y="3961983"/>
            <a:ext cx="1167674" cy="352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600" b="1" spc="-300" dirty="0">
                <a:solidFill>
                  <a:schemeClr val="tx1"/>
                </a:solidFill>
              </a:rPr>
              <a:t>344795</a:t>
            </a:r>
          </a:p>
        </p:txBody>
      </p:sp>
      <p:sp>
        <p:nvSpPr>
          <p:cNvPr id="79" name="직사각형 78">
            <a:extLst>
              <a:ext uri="{FF2B5EF4-FFF2-40B4-BE49-F238E27FC236}">
                <a16:creationId xmlns:a16="http://schemas.microsoft.com/office/drawing/2014/main" id="{115AE9A9-346D-4EBF-993B-8C82E7414901}"/>
              </a:ext>
            </a:extLst>
          </p:cNvPr>
          <p:cNvSpPr/>
          <p:nvPr/>
        </p:nvSpPr>
        <p:spPr>
          <a:xfrm>
            <a:off x="7324236" y="3961983"/>
            <a:ext cx="1167674" cy="352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600" b="1" spc="-300" dirty="0">
                <a:solidFill>
                  <a:schemeClr val="tx1"/>
                </a:solidFill>
              </a:rPr>
              <a:t>324795</a:t>
            </a:r>
          </a:p>
        </p:txBody>
      </p:sp>
      <p:sp>
        <p:nvSpPr>
          <p:cNvPr id="80" name="직사각형 79">
            <a:extLst>
              <a:ext uri="{FF2B5EF4-FFF2-40B4-BE49-F238E27FC236}">
                <a16:creationId xmlns:a16="http://schemas.microsoft.com/office/drawing/2014/main" id="{115AE9A9-346D-4EBF-993B-8C82E7414901}"/>
              </a:ext>
            </a:extLst>
          </p:cNvPr>
          <p:cNvSpPr/>
          <p:nvPr/>
        </p:nvSpPr>
        <p:spPr>
          <a:xfrm>
            <a:off x="9192343" y="3961983"/>
            <a:ext cx="1258931" cy="352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600" b="1" spc="-300" dirty="0">
                <a:solidFill>
                  <a:schemeClr val="tx1"/>
                </a:solidFill>
              </a:rPr>
              <a:t>364795</a:t>
            </a:r>
          </a:p>
        </p:txBody>
      </p:sp>
      <p:sp>
        <p:nvSpPr>
          <p:cNvPr id="82" name="직사각형 81"/>
          <p:cNvSpPr/>
          <p:nvPr/>
        </p:nvSpPr>
        <p:spPr>
          <a:xfrm>
            <a:off x="6672065" y="2852936"/>
            <a:ext cx="42614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b="1" dirty="0"/>
              <a:t>(                     </a:t>
            </a:r>
            <a:r>
              <a:rPr lang="en-US" altLang="ko-KR" sz="3200" b="1"/>
              <a:t> )</a:t>
            </a:r>
            <a:r>
              <a:rPr lang="ko-KR" altLang="en-US" sz="3200" b="1" dirty="0"/>
              <a:t>씩</a:t>
            </a:r>
            <a:endParaRPr lang="ko-KR" altLang="en-US" sz="3200"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FA6A3F10-F030-4B1E-AC32-F522FD7FD83B}"/>
              </a:ext>
            </a:extLst>
          </p:cNvPr>
          <p:cNvSpPr txBox="1"/>
          <p:nvPr/>
        </p:nvSpPr>
        <p:spPr>
          <a:xfrm>
            <a:off x="7896200" y="2885042"/>
            <a:ext cx="1310548" cy="55834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ko-KR"/>
            </a:defPPr>
            <a:lvl1pPr algn="ctr">
              <a:lnSpc>
                <a:spcPct val="120000"/>
              </a:lnSpc>
              <a:defRPr sz="3200" b="1" spc="-300">
                <a:solidFill>
                  <a:srgbClr val="FD5214"/>
                </a:solidFill>
              </a:defRPr>
            </a:lvl1pPr>
          </a:lstStyle>
          <a:p>
            <a:r>
              <a:rPr lang="en-US" altLang="ko-KR" dirty="0">
                <a:solidFill>
                  <a:srgbClr val="FF0000"/>
                </a:solidFill>
              </a:rPr>
              <a:t>100</a:t>
            </a:r>
            <a:r>
              <a:rPr lang="ko-KR" altLang="en-US" dirty="0">
                <a:solidFill>
                  <a:srgbClr val="FF0000"/>
                </a:solidFill>
              </a:rPr>
              <a:t>억</a:t>
            </a:r>
          </a:p>
        </p:txBody>
      </p:sp>
      <p:sp>
        <p:nvSpPr>
          <p:cNvPr id="86" name="직사각형 85"/>
          <p:cNvSpPr/>
          <p:nvPr/>
        </p:nvSpPr>
        <p:spPr>
          <a:xfrm>
            <a:off x="6672065" y="4644823"/>
            <a:ext cx="42614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b="1" dirty="0"/>
              <a:t>(                     </a:t>
            </a:r>
            <a:r>
              <a:rPr lang="en-US" altLang="ko-KR" sz="3200" b="1"/>
              <a:t> )</a:t>
            </a:r>
            <a:r>
              <a:rPr lang="ko-KR" altLang="en-US" sz="3200" b="1" dirty="0"/>
              <a:t>씩</a:t>
            </a:r>
            <a:endParaRPr lang="ko-KR" altLang="en-US" sz="3200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FA6A3F10-F030-4B1E-AC32-F522FD7FD83B}"/>
              </a:ext>
            </a:extLst>
          </p:cNvPr>
          <p:cNvSpPr txBox="1"/>
          <p:nvPr/>
        </p:nvSpPr>
        <p:spPr>
          <a:xfrm>
            <a:off x="7896200" y="4676929"/>
            <a:ext cx="1310548" cy="55834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ko-KR"/>
            </a:defPPr>
            <a:lvl1pPr algn="ctr">
              <a:lnSpc>
                <a:spcPct val="120000"/>
              </a:lnSpc>
              <a:defRPr sz="3200" b="1" spc="-300">
                <a:solidFill>
                  <a:srgbClr val="FD5214"/>
                </a:solidFill>
              </a:defRPr>
            </a:lvl1pPr>
          </a:lstStyle>
          <a:p>
            <a:r>
              <a:rPr lang="en-US" altLang="ko-KR" dirty="0">
                <a:solidFill>
                  <a:srgbClr val="FF0000"/>
                </a:solidFill>
              </a:rPr>
              <a:t>10000</a:t>
            </a:r>
            <a:endParaRPr lang="ko-KR" altLang="en-US" dirty="0">
              <a:solidFill>
                <a:srgbClr val="FF0000"/>
              </a:solidFill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236948" y="6391126"/>
            <a:ext cx="4815320" cy="396000"/>
            <a:chOff x="236948" y="6391126"/>
            <a:chExt cx="4815320" cy="396000"/>
          </a:xfrm>
        </p:grpSpPr>
        <p:grpSp>
          <p:nvGrpSpPr>
            <p:cNvPr id="89" name="그룹 88"/>
            <p:cNvGrpSpPr/>
            <p:nvPr/>
          </p:nvGrpSpPr>
          <p:grpSpPr>
            <a:xfrm>
              <a:off x="236948" y="6391126"/>
              <a:ext cx="4273911" cy="396000"/>
              <a:chOff x="236948" y="6391126"/>
              <a:chExt cx="4273911" cy="396000"/>
            </a:xfrm>
          </p:grpSpPr>
          <p:sp>
            <p:nvSpPr>
              <p:cNvPr id="90" name="사각형: 둥근 모서리 64">
                <a:hlinkClick r:id="rId13" action="ppaction://hlinksldjump"/>
                <a:extLst>
                  <a:ext uri="{FF2B5EF4-FFF2-40B4-BE49-F238E27FC236}">
                    <a16:creationId xmlns:a16="http://schemas.microsoft.com/office/drawing/2014/main" id="{5E5599F2-BE14-ED20-5413-94A7B370F238}"/>
                  </a:ext>
                </a:extLst>
              </p:cNvPr>
              <p:cNvSpPr/>
              <p:nvPr/>
            </p:nvSpPr>
            <p:spPr>
              <a:xfrm>
                <a:off x="236948" y="6391126"/>
                <a:ext cx="977023" cy="396000"/>
              </a:xfrm>
              <a:prstGeom prst="roundRect">
                <a:avLst>
                  <a:gd name="adj" fmla="val 50000"/>
                </a:avLst>
              </a:prstGeom>
              <a:solidFill>
                <a:srgbClr val="E9E9E9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43200" tIns="36000" rIns="43200" bIns="18000" rtlCol="0" anchor="ctr">
                <a:spAutoFit/>
              </a:bodyPr>
              <a:lstStyle/>
              <a:p>
                <a:pPr algn="ctr"/>
                <a:r>
                  <a:rPr lang="ko-KR" altLang="en-US" sz="1400" b="1" dirty="0">
                    <a:solidFill>
                      <a:srgbClr val="868686"/>
                    </a:solidFill>
                  </a:rPr>
                  <a:t>차시 시작</a:t>
                </a:r>
              </a:p>
            </p:txBody>
          </p:sp>
          <p:sp>
            <p:nvSpPr>
              <p:cNvPr id="91" name="사각형: 둥근 모서리 65">
                <a:hlinkClick r:id="rId14" action="ppaction://hlinksldjump"/>
                <a:extLst>
                  <a:ext uri="{FF2B5EF4-FFF2-40B4-BE49-F238E27FC236}">
                    <a16:creationId xmlns:a16="http://schemas.microsoft.com/office/drawing/2014/main" id="{B0D0CF83-CE4A-F36E-C9B0-1E7660701BAA}"/>
                  </a:ext>
                </a:extLst>
              </p:cNvPr>
              <p:cNvSpPr/>
              <p:nvPr/>
            </p:nvSpPr>
            <p:spPr>
              <a:xfrm>
                <a:off x="1839430" y="6401095"/>
                <a:ext cx="505793" cy="379630"/>
              </a:xfrm>
              <a:prstGeom prst="roundRect">
                <a:avLst>
                  <a:gd name="adj" fmla="val 50000"/>
                </a:avLst>
              </a:prstGeom>
              <a:solidFill>
                <a:srgbClr val="E9E9E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44000" tIns="36000" rIns="144000" bIns="18000" rtlCol="0" anchor="ctr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rgbClr val="868686"/>
                    </a:solidFill>
                  </a:rPr>
                  <a:t>1</a:t>
                </a:r>
                <a:endParaRPr lang="ko-KR" altLang="en-US" sz="1400" b="1" dirty="0">
                  <a:solidFill>
                    <a:srgbClr val="868686"/>
                  </a:solidFill>
                </a:endParaRPr>
              </a:p>
            </p:txBody>
          </p:sp>
          <p:sp>
            <p:nvSpPr>
              <p:cNvPr id="92" name="사각형: 둥근 모서리 66">
                <a:hlinkClick r:id="rId15" action="ppaction://hlinksldjump"/>
                <a:extLst>
                  <a:ext uri="{FF2B5EF4-FFF2-40B4-BE49-F238E27FC236}">
                    <a16:creationId xmlns:a16="http://schemas.microsoft.com/office/drawing/2014/main" id="{3DFB364D-2D35-063B-F59C-1B7E5BF92253}"/>
                  </a:ext>
                </a:extLst>
              </p:cNvPr>
              <p:cNvSpPr/>
              <p:nvPr/>
            </p:nvSpPr>
            <p:spPr>
              <a:xfrm>
                <a:off x="2380839" y="6401095"/>
                <a:ext cx="505793" cy="379630"/>
              </a:xfrm>
              <a:prstGeom prst="roundRect">
                <a:avLst>
                  <a:gd name="adj" fmla="val 50000"/>
                </a:avLst>
              </a:prstGeom>
              <a:solidFill>
                <a:srgbClr val="40B6E9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44000" tIns="36000" rIns="144000" bIns="18000" rtlCol="0" anchor="ctr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</a:rPr>
                  <a:t>2</a:t>
                </a:r>
                <a:endParaRPr lang="ko-KR" alt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3" name="사각형: 둥근 모서리 67">
                <a:hlinkClick r:id="rId16" action="ppaction://hlinksldjump"/>
                <a:extLst>
                  <a:ext uri="{FF2B5EF4-FFF2-40B4-BE49-F238E27FC236}">
                    <a16:creationId xmlns:a16="http://schemas.microsoft.com/office/drawing/2014/main" id="{1B696E85-7890-85B3-E30B-54B634D5B56E}"/>
                  </a:ext>
                </a:extLst>
              </p:cNvPr>
              <p:cNvSpPr/>
              <p:nvPr/>
            </p:nvSpPr>
            <p:spPr>
              <a:xfrm>
                <a:off x="2922248" y="6401095"/>
                <a:ext cx="505793" cy="379630"/>
              </a:xfrm>
              <a:prstGeom prst="roundRect">
                <a:avLst>
                  <a:gd name="adj" fmla="val 50000"/>
                </a:avLst>
              </a:prstGeom>
              <a:solidFill>
                <a:srgbClr val="E9E9E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44000" tIns="36000" rIns="144000" bIns="18000" rtlCol="0" anchor="ctr">
                <a:spAutoFit/>
              </a:bodyPr>
              <a:lstStyle/>
              <a:p>
                <a:pPr algn="ctr"/>
                <a:r>
                  <a:rPr lang="en-US" altLang="ko-KR" sz="1400" b="1">
                    <a:solidFill>
                      <a:srgbClr val="868686"/>
                    </a:solidFill>
                  </a:rPr>
                  <a:t>3</a:t>
                </a:r>
                <a:endParaRPr lang="ko-KR" altLang="en-US" sz="1400" b="1" dirty="0">
                  <a:solidFill>
                    <a:srgbClr val="868686"/>
                  </a:solidFill>
                </a:endParaRPr>
              </a:p>
            </p:txBody>
          </p:sp>
          <p:sp>
            <p:nvSpPr>
              <p:cNvPr id="94" name="사각형: 둥근 모서리 68">
                <a:hlinkClick r:id="rId17" action="ppaction://hlinksldjump"/>
                <a:extLst>
                  <a:ext uri="{FF2B5EF4-FFF2-40B4-BE49-F238E27FC236}">
                    <a16:creationId xmlns:a16="http://schemas.microsoft.com/office/drawing/2014/main" id="{43F1D18D-72C1-7672-893D-858D28BAF680}"/>
                  </a:ext>
                </a:extLst>
              </p:cNvPr>
              <p:cNvSpPr/>
              <p:nvPr/>
            </p:nvSpPr>
            <p:spPr>
              <a:xfrm>
                <a:off x="3463657" y="6401095"/>
                <a:ext cx="505793" cy="379630"/>
              </a:xfrm>
              <a:prstGeom prst="roundRect">
                <a:avLst>
                  <a:gd name="adj" fmla="val 50000"/>
                </a:avLst>
              </a:prstGeom>
              <a:solidFill>
                <a:srgbClr val="E9E9E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44000" tIns="36000" rIns="144000" bIns="18000" rtlCol="0" anchor="ctr">
                <a:spAutoFit/>
              </a:bodyPr>
              <a:lstStyle/>
              <a:p>
                <a:pPr algn="ctr"/>
                <a:r>
                  <a:rPr lang="en-US" altLang="ko-KR" sz="1400" b="1">
                    <a:solidFill>
                      <a:srgbClr val="868686"/>
                    </a:solidFill>
                  </a:rPr>
                  <a:t>4</a:t>
                </a:r>
                <a:endParaRPr lang="ko-KR" altLang="en-US" sz="1400" b="1" dirty="0">
                  <a:solidFill>
                    <a:srgbClr val="868686"/>
                  </a:solidFill>
                </a:endParaRPr>
              </a:p>
            </p:txBody>
          </p:sp>
          <p:sp>
            <p:nvSpPr>
              <p:cNvPr id="95" name="사각형: 둥근 모서리 69">
                <a:hlinkClick r:id="rId18" action="ppaction://hlinksldjump"/>
                <a:extLst>
                  <a:ext uri="{FF2B5EF4-FFF2-40B4-BE49-F238E27FC236}">
                    <a16:creationId xmlns:a16="http://schemas.microsoft.com/office/drawing/2014/main" id="{E42DA8BC-8CD0-67D3-BCD1-46591683C208}"/>
                  </a:ext>
                </a:extLst>
              </p:cNvPr>
              <p:cNvSpPr/>
              <p:nvPr/>
            </p:nvSpPr>
            <p:spPr>
              <a:xfrm>
                <a:off x="1249587" y="6401095"/>
                <a:ext cx="554227" cy="379630"/>
              </a:xfrm>
              <a:prstGeom prst="roundRect">
                <a:avLst>
                  <a:gd name="adj" fmla="val 50000"/>
                </a:avLst>
              </a:prstGeom>
              <a:solidFill>
                <a:srgbClr val="E9E9E9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43200" tIns="36000" rIns="43200" bIns="18000" rtlCol="0" anchor="ctr">
                <a:spAutoFit/>
              </a:bodyPr>
              <a:lstStyle/>
              <a:p>
                <a:pPr algn="ctr"/>
                <a:r>
                  <a:rPr lang="ko-KR" altLang="en-US" sz="1400" b="1" dirty="0">
                    <a:solidFill>
                      <a:srgbClr val="868686"/>
                    </a:solidFill>
                  </a:rPr>
                  <a:t>도입</a:t>
                </a:r>
              </a:p>
            </p:txBody>
          </p:sp>
          <p:sp>
            <p:nvSpPr>
              <p:cNvPr id="96" name="사각형: 둥근 모서리 70">
                <a:hlinkClick r:id="rId19" action="ppaction://hlinksldjump"/>
                <a:extLst>
                  <a:ext uri="{FF2B5EF4-FFF2-40B4-BE49-F238E27FC236}">
                    <a16:creationId xmlns:a16="http://schemas.microsoft.com/office/drawing/2014/main" id="{3AA0C181-6412-65EB-AE69-32EC59119440}"/>
                  </a:ext>
                </a:extLst>
              </p:cNvPr>
              <p:cNvSpPr/>
              <p:nvPr/>
            </p:nvSpPr>
            <p:spPr>
              <a:xfrm>
                <a:off x="4005066" y="6401095"/>
                <a:ext cx="505793" cy="379630"/>
              </a:xfrm>
              <a:prstGeom prst="roundRect">
                <a:avLst>
                  <a:gd name="adj" fmla="val 50000"/>
                </a:avLst>
              </a:prstGeom>
              <a:solidFill>
                <a:srgbClr val="E9E9E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44000" tIns="36000" rIns="144000" bIns="18000" rtlCol="0" anchor="ctr">
                <a:spAutoFit/>
              </a:bodyPr>
              <a:lstStyle/>
              <a:p>
                <a:pPr algn="ctr"/>
                <a:r>
                  <a:rPr lang="en-US" altLang="ko-KR" sz="1400" b="1">
                    <a:solidFill>
                      <a:srgbClr val="868686"/>
                    </a:solidFill>
                  </a:rPr>
                  <a:t>5</a:t>
                </a:r>
                <a:endParaRPr lang="ko-KR" altLang="en-US" sz="1400" b="1" dirty="0">
                  <a:solidFill>
                    <a:srgbClr val="868686"/>
                  </a:solidFill>
                </a:endParaRPr>
              </a:p>
            </p:txBody>
          </p:sp>
        </p:grpSp>
        <p:sp>
          <p:nvSpPr>
            <p:cNvPr id="64" name="사각형: 둥근 모서리 62">
              <a:hlinkClick r:id="rId20" action="ppaction://hlinksldjump"/>
              <a:extLst>
                <a:ext uri="{FF2B5EF4-FFF2-40B4-BE49-F238E27FC236}">
                  <a16:creationId xmlns:a16="http://schemas.microsoft.com/office/drawing/2014/main" id="{3C159C05-2F7D-1A31-75CE-12E414F3DC05}"/>
                </a:ext>
              </a:extLst>
            </p:cNvPr>
            <p:cNvSpPr/>
            <p:nvPr/>
          </p:nvSpPr>
          <p:spPr>
            <a:xfrm>
              <a:off x="4546475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868686"/>
                  </a:solidFill>
                </a:rPr>
                <a:t>6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</p:grpSp>
      <p:pic>
        <p:nvPicPr>
          <p:cNvPr id="67" name="그림 66">
            <a:extLst>
              <a:ext uri="{FF2B5EF4-FFF2-40B4-BE49-F238E27FC236}">
                <a16:creationId xmlns:a16="http://schemas.microsoft.com/office/drawing/2014/main" id="{BBD5DDE7-0BFF-4EF2-A262-938E09CF8BE6}"/>
              </a:ext>
            </a:extLst>
          </p:cNvPr>
          <p:cNvPicPr>
            <a:picLocks noChangeAspect="1"/>
          </p:cNvPicPr>
          <p:nvPr/>
        </p:nvPicPr>
        <p:blipFill>
          <a:blip r:embed="rId21"/>
          <a:srcRect/>
          <a:stretch/>
        </p:blipFill>
        <p:spPr>
          <a:xfrm>
            <a:off x="8308301" y="2846107"/>
            <a:ext cx="566777" cy="556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68" name="그림 67">
            <a:extLst>
              <a:ext uri="{FF2B5EF4-FFF2-40B4-BE49-F238E27FC236}">
                <a16:creationId xmlns:a16="http://schemas.microsoft.com/office/drawing/2014/main" id="{161C5C93-47C0-41C3-A7A1-FDBFA42F528E}"/>
              </a:ext>
            </a:extLst>
          </p:cNvPr>
          <p:cNvPicPr>
            <a:picLocks noChangeAspect="1"/>
          </p:cNvPicPr>
          <p:nvPr/>
        </p:nvPicPr>
        <p:blipFill>
          <a:blip r:embed="rId21"/>
          <a:srcRect/>
          <a:stretch/>
        </p:blipFill>
        <p:spPr>
          <a:xfrm>
            <a:off x="8308301" y="4691531"/>
            <a:ext cx="566777" cy="556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5" name="그림 28">
            <a:extLst>
              <a:ext uri="{FF2B5EF4-FFF2-40B4-BE49-F238E27FC236}">
                <a16:creationId xmlns:a16="http://schemas.microsoft.com/office/drawing/2014/main" id="{8249D76A-B674-AB52-B728-0257A678C058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355686" y="269324"/>
            <a:ext cx="360568" cy="20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7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6934DA-A915-4420-6AB1-A8921ED628B0}"/>
              </a:ext>
            </a:extLst>
          </p:cNvPr>
          <p:cNvSpPr txBox="1"/>
          <p:nvPr/>
        </p:nvSpPr>
        <p:spPr>
          <a:xfrm>
            <a:off x="1032017" y="1056235"/>
            <a:ext cx="10342999" cy="6066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ko-KR" altLang="en-US" sz="3600" b="1" dirty="0"/>
              <a:t>규칙에 따라 빈칸에 알맞은 수를 써넣으세요</a:t>
            </a:r>
            <a:r>
              <a:rPr lang="en-US" altLang="ko-KR" sz="3600" b="1" dirty="0"/>
              <a:t>.</a:t>
            </a:r>
            <a:endParaRPr kumimoji="0" lang="ko-KR" altLang="en-US" sz="3600" b="1" i="0" u="none" strike="noStrike" kern="1200" cap="none" spc="-30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C4AF2C-EADE-FB31-68D1-1D7F4F392606}"/>
              </a:ext>
            </a:extLst>
          </p:cNvPr>
          <p:cNvSpPr txBox="1"/>
          <p:nvPr/>
        </p:nvSpPr>
        <p:spPr>
          <a:xfrm>
            <a:off x="505825" y="983619"/>
            <a:ext cx="481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>
                <a:solidFill>
                  <a:srgbClr val="843C0C"/>
                </a:solidFill>
              </a:rPr>
              <a:t>3</a:t>
            </a:r>
            <a:endParaRPr lang="ko-KR" altLang="en-US" sz="4000" b="1" dirty="0">
              <a:solidFill>
                <a:srgbClr val="843C0C"/>
              </a:solidFill>
            </a:endParaRPr>
          </a:p>
        </p:txBody>
      </p:sp>
      <p:pic>
        <p:nvPicPr>
          <p:cNvPr id="5" name="그래픽 2">
            <a:extLst>
              <a:ext uri="{FF2B5EF4-FFF2-40B4-BE49-F238E27FC236}">
                <a16:creationId xmlns:a16="http://schemas.microsoft.com/office/drawing/2014/main" id="{BF495C3C-364C-9018-3438-A3CDC16B20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75790" y="66830"/>
            <a:ext cx="215900" cy="289151"/>
          </a:xfrm>
          <a:prstGeom prst="rect">
            <a:avLst/>
          </a:prstGeom>
        </p:spPr>
      </p:pic>
      <p:pic>
        <p:nvPicPr>
          <p:cNvPr id="16" name="그래픽 4">
            <a:extLst>
              <a:ext uri="{FF2B5EF4-FFF2-40B4-BE49-F238E27FC236}">
                <a16:creationId xmlns:a16="http://schemas.microsoft.com/office/drawing/2014/main" id="{FCC0A514-9ABA-7146-0ADD-CA9A9F3B22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07376" y="66830"/>
            <a:ext cx="215900" cy="289151"/>
          </a:xfrm>
          <a:prstGeom prst="rect">
            <a:avLst/>
          </a:prstGeom>
        </p:spPr>
      </p:pic>
      <p:grpSp>
        <p:nvGrpSpPr>
          <p:cNvPr id="33" name="그룹 32">
            <a:extLst>
              <a:ext uri="{FF2B5EF4-FFF2-40B4-BE49-F238E27FC236}">
                <a16:creationId xmlns:a16="http://schemas.microsoft.com/office/drawing/2014/main" id="{C22FBE6B-378F-B309-2DCB-27A5CACB201D}"/>
              </a:ext>
            </a:extLst>
          </p:cNvPr>
          <p:cNvGrpSpPr/>
          <p:nvPr/>
        </p:nvGrpSpPr>
        <p:grpSpPr>
          <a:xfrm>
            <a:off x="10451275" y="6473873"/>
            <a:ext cx="1549381" cy="254013"/>
            <a:chOff x="10379267" y="6473873"/>
            <a:chExt cx="1549381" cy="254013"/>
          </a:xfrm>
        </p:grpSpPr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DB6BC56A-65CF-5132-B27C-79725CF23C2A}"/>
                </a:ext>
              </a:extLst>
            </p:cNvPr>
            <p:cNvGrpSpPr/>
            <p:nvPr/>
          </p:nvGrpSpPr>
          <p:grpSpPr>
            <a:xfrm>
              <a:off x="10685131" y="6477750"/>
              <a:ext cx="908974" cy="213022"/>
              <a:chOff x="10615267" y="6497260"/>
              <a:chExt cx="908974" cy="213022"/>
            </a:xfrm>
          </p:grpSpPr>
          <p:sp>
            <p:nvSpPr>
              <p:cNvPr id="44" name="직사각형 43">
                <a:extLst>
                  <a:ext uri="{FF2B5EF4-FFF2-40B4-BE49-F238E27FC236}">
                    <a16:creationId xmlns:a16="http://schemas.microsoft.com/office/drawing/2014/main" id="{2FDDB450-4D3E-FDD8-E20F-8F59FEF9FA31}"/>
                  </a:ext>
                </a:extLst>
              </p:cNvPr>
              <p:cNvSpPr/>
              <p:nvPr/>
            </p:nvSpPr>
            <p:spPr>
              <a:xfrm>
                <a:off x="11201143" y="6519009"/>
                <a:ext cx="32309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8</a:t>
                </a:r>
              </a:p>
            </p:txBody>
          </p:sp>
          <p:sp>
            <p:nvSpPr>
              <p:cNvPr id="45" name="직사각형 44">
                <a:extLst>
                  <a:ext uri="{FF2B5EF4-FFF2-40B4-BE49-F238E27FC236}">
                    <a16:creationId xmlns:a16="http://schemas.microsoft.com/office/drawing/2014/main" id="{CFD034A7-16E5-F502-47D4-3AF502F37314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46" name="직사각형 45">
                <a:extLst>
                  <a:ext uri="{FF2B5EF4-FFF2-40B4-BE49-F238E27FC236}">
                    <a16:creationId xmlns:a16="http://schemas.microsoft.com/office/drawing/2014/main" id="{254BEDDE-196D-6028-0301-87CD2DE8DD0C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35" name="그림 34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48BF28F8-B9AD-B327-C4C2-E18B2B10A3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11674635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43" name="그림 42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AC3B5E60-A2D9-55CA-3192-DF70BA5F011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10379267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B720CD06-C8C0-E538-D705-F64692654646}"/>
              </a:ext>
            </a:extLst>
          </p:cNvPr>
          <p:cNvGrpSpPr/>
          <p:nvPr/>
        </p:nvGrpSpPr>
        <p:grpSpPr>
          <a:xfrm>
            <a:off x="8070541" y="169139"/>
            <a:ext cx="3921590" cy="396662"/>
            <a:chOff x="6057749" y="6397923"/>
            <a:chExt cx="3921590" cy="396662"/>
          </a:xfrm>
        </p:grpSpPr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id="{844DFF2F-2F9F-6510-DEC2-390FB906B787}"/>
                </a:ext>
              </a:extLst>
            </p:cNvPr>
            <p:cNvGrpSpPr/>
            <p:nvPr/>
          </p:nvGrpSpPr>
          <p:grpSpPr>
            <a:xfrm>
              <a:off x="6057749" y="6398585"/>
              <a:ext cx="1753714" cy="396000"/>
              <a:chOff x="6057749" y="6398585"/>
              <a:chExt cx="1753714" cy="396000"/>
            </a:xfrm>
          </p:grpSpPr>
          <p:pic>
            <p:nvPicPr>
              <p:cNvPr id="20" name="그래픽 57">
                <a:extLst>
                  <a:ext uri="{FF2B5EF4-FFF2-40B4-BE49-F238E27FC236}">
                    <a16:creationId xmlns:a16="http://schemas.microsoft.com/office/drawing/2014/main" id="{1BDB25C5-D2EF-A43F-2817-AB0050528D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rcRect/>
              <a:stretch/>
            </p:blipFill>
            <p:spPr>
              <a:xfrm>
                <a:off x="6057749" y="6398585"/>
                <a:ext cx="1753714" cy="396000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5B1BEA0-E9BF-DB7B-5A6A-6DD07C69B3F4}"/>
                  </a:ext>
                </a:extLst>
              </p:cNvPr>
              <p:cNvSpPr txBox="1"/>
              <p:nvPr/>
            </p:nvSpPr>
            <p:spPr>
              <a:xfrm>
                <a:off x="6632292" y="643325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spc="-15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20~21</a:t>
                </a:r>
                <a:r>
                  <a:rPr kumimoji="0" lang="ko-KR" altLang="en-US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  <p:grpSp>
          <p:nvGrpSpPr>
            <p:cNvPr id="17" name="그룹 16">
              <a:extLst>
                <a:ext uri="{FF2B5EF4-FFF2-40B4-BE49-F238E27FC236}">
                  <a16:creationId xmlns:a16="http://schemas.microsoft.com/office/drawing/2014/main" id="{8F93AC11-D1CF-4A59-38D4-933083B110F9}"/>
                </a:ext>
              </a:extLst>
            </p:cNvPr>
            <p:cNvGrpSpPr/>
            <p:nvPr/>
          </p:nvGrpSpPr>
          <p:grpSpPr>
            <a:xfrm>
              <a:off x="7869558" y="6397923"/>
              <a:ext cx="2109781" cy="396000"/>
              <a:chOff x="7869558" y="6397923"/>
              <a:chExt cx="2109781" cy="396000"/>
            </a:xfrm>
          </p:grpSpPr>
          <p:pic>
            <p:nvPicPr>
              <p:cNvPr id="18" name="그래픽 60">
                <a:extLst>
                  <a:ext uri="{FF2B5EF4-FFF2-40B4-BE49-F238E27FC236}">
                    <a16:creationId xmlns:a16="http://schemas.microsoft.com/office/drawing/2014/main" id="{2CBCE075-0C3C-779D-8C97-F805CAF983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rcRect/>
              <a:stretch/>
            </p:blipFill>
            <p:spPr>
              <a:xfrm>
                <a:off x="7869558" y="6397923"/>
                <a:ext cx="2109781" cy="396000"/>
              </a:xfrm>
              <a:prstGeom prst="rect">
                <a:avLst/>
              </a:prstGeom>
            </p:spPr>
          </p:pic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E48BF0A-2331-39E3-3BE9-AB072C995D35}"/>
                  </a:ext>
                </a:extLst>
              </p:cNvPr>
              <p:cNvSpPr txBox="1"/>
              <p:nvPr/>
            </p:nvSpPr>
            <p:spPr>
              <a:xfrm>
                <a:off x="8799752" y="642190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spc="-15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16~17</a:t>
                </a:r>
                <a:r>
                  <a:rPr kumimoji="0" lang="ko-KR" altLang="en-US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</p:grpSp>
      <p:grpSp>
        <p:nvGrpSpPr>
          <p:cNvPr id="6" name="그룹 5"/>
          <p:cNvGrpSpPr/>
          <p:nvPr/>
        </p:nvGrpSpPr>
        <p:grpSpPr>
          <a:xfrm>
            <a:off x="236948" y="6391126"/>
            <a:ext cx="4815320" cy="396000"/>
            <a:chOff x="236948" y="6391126"/>
            <a:chExt cx="4815320" cy="396000"/>
          </a:xfrm>
        </p:grpSpPr>
        <p:grpSp>
          <p:nvGrpSpPr>
            <p:cNvPr id="71" name="그룹 70"/>
            <p:cNvGrpSpPr/>
            <p:nvPr/>
          </p:nvGrpSpPr>
          <p:grpSpPr>
            <a:xfrm>
              <a:off x="236948" y="6391126"/>
              <a:ext cx="4273911" cy="396000"/>
              <a:chOff x="236948" y="6391126"/>
              <a:chExt cx="4273911" cy="396000"/>
            </a:xfrm>
          </p:grpSpPr>
          <p:sp>
            <p:nvSpPr>
              <p:cNvPr id="72" name="사각형: 둥근 모서리 47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219F77E7-AE65-EFB5-D19B-2E0627535045}"/>
                  </a:ext>
                </a:extLst>
              </p:cNvPr>
              <p:cNvSpPr/>
              <p:nvPr/>
            </p:nvSpPr>
            <p:spPr>
              <a:xfrm>
                <a:off x="236948" y="6391126"/>
                <a:ext cx="977023" cy="396000"/>
              </a:xfrm>
              <a:prstGeom prst="roundRect">
                <a:avLst>
                  <a:gd name="adj" fmla="val 50000"/>
                </a:avLst>
              </a:prstGeom>
              <a:solidFill>
                <a:srgbClr val="E9E9E9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43200" tIns="36000" rIns="43200" bIns="18000" rtlCol="0" anchor="ctr">
                <a:spAutoFit/>
              </a:bodyPr>
              <a:lstStyle/>
              <a:p>
                <a:pPr algn="ctr"/>
                <a:r>
                  <a:rPr lang="ko-KR" altLang="en-US" sz="1400" b="1" dirty="0">
                    <a:solidFill>
                      <a:srgbClr val="868686"/>
                    </a:solidFill>
                  </a:rPr>
                  <a:t>차시 시작</a:t>
                </a:r>
              </a:p>
            </p:txBody>
          </p:sp>
          <p:sp>
            <p:nvSpPr>
              <p:cNvPr id="73" name="사각형: 둥근 모서리 53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id="{089676F2-3999-2014-1B98-53E3864A87AC}"/>
                  </a:ext>
                </a:extLst>
              </p:cNvPr>
              <p:cNvSpPr/>
              <p:nvPr/>
            </p:nvSpPr>
            <p:spPr>
              <a:xfrm>
                <a:off x="1839430" y="6401095"/>
                <a:ext cx="505793" cy="379630"/>
              </a:xfrm>
              <a:prstGeom prst="roundRect">
                <a:avLst>
                  <a:gd name="adj" fmla="val 50000"/>
                </a:avLst>
              </a:prstGeom>
              <a:solidFill>
                <a:srgbClr val="E9E9E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44000" tIns="36000" rIns="144000" bIns="18000" rtlCol="0" anchor="ctr">
                <a:spAutoFit/>
              </a:bodyPr>
              <a:lstStyle/>
              <a:p>
                <a:pPr algn="ctr"/>
                <a:r>
                  <a:rPr lang="en-US" altLang="ko-KR" sz="1400" b="1">
                    <a:solidFill>
                      <a:srgbClr val="868686"/>
                    </a:solidFill>
                  </a:rPr>
                  <a:t>1</a:t>
                </a:r>
                <a:endParaRPr lang="ko-KR" altLang="en-US" sz="1400" b="1" dirty="0">
                  <a:solidFill>
                    <a:srgbClr val="868686"/>
                  </a:solidFill>
                </a:endParaRPr>
              </a:p>
            </p:txBody>
          </p:sp>
          <p:sp>
            <p:nvSpPr>
              <p:cNvPr id="74" name="사각형: 둥근 모서리 54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7929C223-AB7E-B7B1-67AF-9A815F889FF5}"/>
                  </a:ext>
                </a:extLst>
              </p:cNvPr>
              <p:cNvSpPr/>
              <p:nvPr/>
            </p:nvSpPr>
            <p:spPr>
              <a:xfrm>
                <a:off x="2380839" y="6401095"/>
                <a:ext cx="505793" cy="379630"/>
              </a:xfrm>
              <a:prstGeom prst="roundRect">
                <a:avLst>
                  <a:gd name="adj" fmla="val 50000"/>
                </a:avLst>
              </a:prstGeom>
              <a:solidFill>
                <a:srgbClr val="E9E9E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44000" tIns="36000" rIns="144000" bIns="18000" rtlCol="0" anchor="ctr">
                <a:spAutoFit/>
              </a:bodyPr>
              <a:lstStyle/>
              <a:p>
                <a:pPr algn="ctr"/>
                <a:r>
                  <a:rPr lang="en-US" altLang="ko-KR" sz="1400" b="1">
                    <a:solidFill>
                      <a:srgbClr val="868686"/>
                    </a:solidFill>
                  </a:rPr>
                  <a:t>2</a:t>
                </a:r>
                <a:endParaRPr lang="ko-KR" altLang="en-US" sz="1400" b="1" dirty="0">
                  <a:solidFill>
                    <a:srgbClr val="868686"/>
                  </a:solidFill>
                </a:endParaRPr>
              </a:p>
            </p:txBody>
          </p:sp>
          <p:sp>
            <p:nvSpPr>
              <p:cNvPr id="75" name="사각형: 둥근 모서리 55">
                <a:hlinkClick r:id="rId12" action="ppaction://hlinksldjump"/>
                <a:extLst>
                  <a:ext uri="{FF2B5EF4-FFF2-40B4-BE49-F238E27FC236}">
                    <a16:creationId xmlns:a16="http://schemas.microsoft.com/office/drawing/2014/main" id="{CF9CDA41-9FD8-21EA-596D-332168B1D71D}"/>
                  </a:ext>
                </a:extLst>
              </p:cNvPr>
              <p:cNvSpPr/>
              <p:nvPr/>
            </p:nvSpPr>
            <p:spPr>
              <a:xfrm>
                <a:off x="2922248" y="6401095"/>
                <a:ext cx="505793" cy="379630"/>
              </a:xfrm>
              <a:prstGeom prst="roundRect">
                <a:avLst>
                  <a:gd name="adj" fmla="val 50000"/>
                </a:avLst>
              </a:prstGeom>
              <a:solidFill>
                <a:srgbClr val="40B6E9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44000" tIns="36000" rIns="144000" bIns="18000" rtlCol="0" anchor="ctr">
                <a:spAutoFit/>
              </a:bodyPr>
              <a:lstStyle/>
              <a:p>
                <a:pPr algn="ctr"/>
                <a:r>
                  <a:rPr lang="en-US" altLang="ko-KR" sz="1400" b="1">
                    <a:solidFill>
                      <a:schemeClr val="bg1"/>
                    </a:solidFill>
                  </a:rPr>
                  <a:t>3</a:t>
                </a:r>
                <a:endParaRPr lang="ko-KR" alt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6" name="사각형: 둥근 모서리 56">
                <a:hlinkClick r:id="rId13" action="ppaction://hlinksldjump"/>
                <a:extLst>
                  <a:ext uri="{FF2B5EF4-FFF2-40B4-BE49-F238E27FC236}">
                    <a16:creationId xmlns:a16="http://schemas.microsoft.com/office/drawing/2014/main" id="{5C4C3DF2-A1E1-6AF9-1073-547947142AB4}"/>
                  </a:ext>
                </a:extLst>
              </p:cNvPr>
              <p:cNvSpPr/>
              <p:nvPr/>
            </p:nvSpPr>
            <p:spPr>
              <a:xfrm>
                <a:off x="3463657" y="6401095"/>
                <a:ext cx="505793" cy="379630"/>
              </a:xfrm>
              <a:prstGeom prst="roundRect">
                <a:avLst>
                  <a:gd name="adj" fmla="val 50000"/>
                </a:avLst>
              </a:prstGeom>
              <a:solidFill>
                <a:srgbClr val="E9E9E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44000" tIns="36000" rIns="144000" bIns="18000" rtlCol="0" anchor="ctr">
                <a:spAutoFit/>
              </a:bodyPr>
              <a:lstStyle/>
              <a:p>
                <a:pPr algn="ctr"/>
                <a:r>
                  <a:rPr lang="en-US" altLang="ko-KR" sz="1400" b="1">
                    <a:solidFill>
                      <a:srgbClr val="868686"/>
                    </a:solidFill>
                  </a:rPr>
                  <a:t>4</a:t>
                </a:r>
                <a:endParaRPr lang="ko-KR" altLang="en-US" sz="1400" b="1" dirty="0">
                  <a:solidFill>
                    <a:srgbClr val="868686"/>
                  </a:solidFill>
                </a:endParaRPr>
              </a:p>
            </p:txBody>
          </p:sp>
          <p:sp>
            <p:nvSpPr>
              <p:cNvPr id="81" name="사각형: 둥근 모서리 57">
                <a:hlinkClick r:id="rId14" action="ppaction://hlinksldjump"/>
                <a:extLst>
                  <a:ext uri="{FF2B5EF4-FFF2-40B4-BE49-F238E27FC236}">
                    <a16:creationId xmlns:a16="http://schemas.microsoft.com/office/drawing/2014/main" id="{70DADA42-DCA3-D217-EE71-1920B9EC27A2}"/>
                  </a:ext>
                </a:extLst>
              </p:cNvPr>
              <p:cNvSpPr/>
              <p:nvPr/>
            </p:nvSpPr>
            <p:spPr>
              <a:xfrm>
                <a:off x="1249587" y="6401095"/>
                <a:ext cx="554227" cy="379630"/>
              </a:xfrm>
              <a:prstGeom prst="roundRect">
                <a:avLst>
                  <a:gd name="adj" fmla="val 50000"/>
                </a:avLst>
              </a:prstGeom>
              <a:solidFill>
                <a:srgbClr val="E9E9E9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43200" tIns="36000" rIns="43200" bIns="18000" rtlCol="0" anchor="ctr">
                <a:spAutoFit/>
              </a:bodyPr>
              <a:lstStyle/>
              <a:p>
                <a:pPr algn="ctr"/>
                <a:r>
                  <a:rPr lang="ko-KR" altLang="en-US" sz="1400" b="1" dirty="0">
                    <a:solidFill>
                      <a:srgbClr val="868686"/>
                    </a:solidFill>
                  </a:rPr>
                  <a:t>도입</a:t>
                </a:r>
              </a:p>
            </p:txBody>
          </p:sp>
          <p:sp>
            <p:nvSpPr>
              <p:cNvPr id="82" name="사각형: 둥근 모서리 58">
                <a:hlinkClick r:id="rId15" action="ppaction://hlinksldjump"/>
                <a:extLst>
                  <a:ext uri="{FF2B5EF4-FFF2-40B4-BE49-F238E27FC236}">
                    <a16:creationId xmlns:a16="http://schemas.microsoft.com/office/drawing/2014/main" id="{FD4E0AFE-0B8D-A4A1-AD28-A1DFA9E1E7D0}"/>
                  </a:ext>
                </a:extLst>
              </p:cNvPr>
              <p:cNvSpPr/>
              <p:nvPr/>
            </p:nvSpPr>
            <p:spPr>
              <a:xfrm>
                <a:off x="4005066" y="6401095"/>
                <a:ext cx="505793" cy="379630"/>
              </a:xfrm>
              <a:prstGeom prst="roundRect">
                <a:avLst>
                  <a:gd name="adj" fmla="val 50000"/>
                </a:avLst>
              </a:prstGeom>
              <a:solidFill>
                <a:srgbClr val="E9E9E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44000" tIns="36000" rIns="144000" bIns="18000" rtlCol="0" anchor="ctr">
                <a:spAutoFit/>
              </a:bodyPr>
              <a:lstStyle/>
              <a:p>
                <a:pPr algn="ctr"/>
                <a:r>
                  <a:rPr lang="en-US" altLang="ko-KR" sz="1400" b="1">
                    <a:solidFill>
                      <a:srgbClr val="868686"/>
                    </a:solidFill>
                  </a:rPr>
                  <a:t>5</a:t>
                </a:r>
                <a:endParaRPr lang="ko-KR" altLang="en-US" sz="1400" b="1" dirty="0">
                  <a:solidFill>
                    <a:srgbClr val="868686"/>
                  </a:solidFill>
                </a:endParaRPr>
              </a:p>
            </p:txBody>
          </p:sp>
        </p:grpSp>
        <p:sp>
          <p:nvSpPr>
            <p:cNvPr id="40" name="사각형: 둥근 모서리 62">
              <a:hlinkClick r:id="rId16" action="ppaction://hlinksldjump"/>
              <a:extLst>
                <a:ext uri="{FF2B5EF4-FFF2-40B4-BE49-F238E27FC236}">
                  <a16:creationId xmlns:a16="http://schemas.microsoft.com/office/drawing/2014/main" id="{3C159C05-2F7D-1A31-75CE-12E414F3DC05}"/>
                </a:ext>
              </a:extLst>
            </p:cNvPr>
            <p:cNvSpPr/>
            <p:nvPr/>
          </p:nvSpPr>
          <p:spPr>
            <a:xfrm>
              <a:off x="4546475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868686"/>
                  </a:solidFill>
                </a:rPr>
                <a:t>6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</p:grpSp>
      <p:pic>
        <p:nvPicPr>
          <p:cNvPr id="42" name="그림 41">
            <a:extLst>
              <a:ext uri="{FF2B5EF4-FFF2-40B4-BE49-F238E27FC236}">
                <a16:creationId xmlns:a16="http://schemas.microsoft.com/office/drawing/2014/main" id="{4374648C-3BAC-4A50-9AC7-B95E2A5BA91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765044" y="1940701"/>
            <a:ext cx="4899059" cy="2120130"/>
          </a:xfrm>
          <a:prstGeom prst="rect">
            <a:avLst/>
          </a:prstGeom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15666" y="2165705"/>
            <a:ext cx="1006140" cy="45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93946" y="2165705"/>
            <a:ext cx="1006140" cy="45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24456" y="2733068"/>
            <a:ext cx="1006140" cy="45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" name="직사각형 63">
            <a:extLst>
              <a:ext uri="{FF2B5EF4-FFF2-40B4-BE49-F238E27FC236}">
                <a16:creationId xmlns:a16="http://schemas.microsoft.com/office/drawing/2014/main" id="{115AE9A9-346D-4EBF-993B-8C82E7414901}"/>
              </a:ext>
            </a:extLst>
          </p:cNvPr>
          <p:cNvSpPr/>
          <p:nvPr/>
        </p:nvSpPr>
        <p:spPr>
          <a:xfrm>
            <a:off x="4013383" y="2244783"/>
            <a:ext cx="1167674" cy="352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600" b="1" spc="-300" dirty="0">
                <a:solidFill>
                  <a:schemeClr val="tx1"/>
                </a:solidFill>
              </a:rPr>
              <a:t>237</a:t>
            </a:r>
            <a:r>
              <a:rPr lang="ko-KR" altLang="en-US" sz="2600" b="1" spc="-300" dirty="0">
                <a:solidFill>
                  <a:schemeClr val="tx1"/>
                </a:solidFill>
              </a:rPr>
              <a:t>억</a:t>
            </a:r>
            <a:endParaRPr lang="en-US" altLang="ko-KR" sz="2600" b="1" spc="-300" dirty="0">
              <a:solidFill>
                <a:schemeClr val="tx1"/>
              </a:solidFill>
            </a:endParaRPr>
          </a:p>
        </p:txBody>
      </p:sp>
      <p:sp>
        <p:nvSpPr>
          <p:cNvPr id="65" name="직사각형 64">
            <a:extLst>
              <a:ext uri="{FF2B5EF4-FFF2-40B4-BE49-F238E27FC236}">
                <a16:creationId xmlns:a16="http://schemas.microsoft.com/office/drawing/2014/main" id="{115AE9A9-346D-4EBF-993B-8C82E7414901}"/>
              </a:ext>
            </a:extLst>
          </p:cNvPr>
          <p:cNvSpPr/>
          <p:nvPr/>
        </p:nvSpPr>
        <p:spPr>
          <a:xfrm>
            <a:off x="5691663" y="2244783"/>
            <a:ext cx="1167674" cy="352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600" b="1" spc="-300" dirty="0">
                <a:solidFill>
                  <a:schemeClr val="tx1"/>
                </a:solidFill>
              </a:rPr>
              <a:t>238</a:t>
            </a:r>
            <a:r>
              <a:rPr lang="ko-KR" altLang="en-US" sz="2600" b="1" spc="-300" dirty="0">
                <a:solidFill>
                  <a:schemeClr val="tx1"/>
                </a:solidFill>
              </a:rPr>
              <a:t>억</a:t>
            </a:r>
            <a:endParaRPr lang="en-US" altLang="ko-KR" sz="2600" b="1" spc="-300" dirty="0">
              <a:solidFill>
                <a:schemeClr val="tx1"/>
              </a:solidFill>
            </a:endParaRPr>
          </a:p>
        </p:txBody>
      </p:sp>
      <p:sp>
        <p:nvSpPr>
          <p:cNvPr id="66" name="직사각형 65">
            <a:extLst>
              <a:ext uri="{FF2B5EF4-FFF2-40B4-BE49-F238E27FC236}">
                <a16:creationId xmlns:a16="http://schemas.microsoft.com/office/drawing/2014/main" id="{115AE9A9-346D-4EBF-993B-8C82E7414901}"/>
              </a:ext>
            </a:extLst>
          </p:cNvPr>
          <p:cNvSpPr/>
          <p:nvPr/>
        </p:nvSpPr>
        <p:spPr>
          <a:xfrm>
            <a:off x="7260315" y="2783781"/>
            <a:ext cx="1167674" cy="352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600" b="1" spc="-300" dirty="0">
                <a:solidFill>
                  <a:schemeClr val="tx1"/>
                </a:solidFill>
              </a:rPr>
              <a:t>239</a:t>
            </a:r>
            <a:r>
              <a:rPr lang="ko-KR" altLang="en-US" sz="2600" b="1" spc="-300" dirty="0">
                <a:solidFill>
                  <a:schemeClr val="tx1"/>
                </a:solidFill>
              </a:rPr>
              <a:t>억</a:t>
            </a:r>
            <a:endParaRPr lang="en-US" altLang="ko-KR" sz="2600" b="1" spc="-300" dirty="0">
              <a:solidFill>
                <a:schemeClr val="tx1"/>
              </a:solidFill>
            </a:endParaRPr>
          </a:p>
        </p:txBody>
      </p:sp>
      <p:sp>
        <p:nvSpPr>
          <p:cNvPr id="67" name="직사각형 66">
            <a:extLst>
              <a:ext uri="{FF2B5EF4-FFF2-40B4-BE49-F238E27FC236}">
                <a16:creationId xmlns:a16="http://schemas.microsoft.com/office/drawing/2014/main" id="{115AE9A9-346D-4EBF-993B-8C82E7414901}"/>
              </a:ext>
            </a:extLst>
          </p:cNvPr>
          <p:cNvSpPr/>
          <p:nvPr/>
        </p:nvSpPr>
        <p:spPr>
          <a:xfrm>
            <a:off x="5752639" y="3340366"/>
            <a:ext cx="1022508" cy="352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600" b="1" spc="-300" dirty="0">
                <a:solidFill>
                  <a:srgbClr val="FF0000"/>
                </a:solidFill>
              </a:rPr>
              <a:t>240</a:t>
            </a:r>
            <a:r>
              <a:rPr lang="ko-KR" altLang="en-US" sz="2600" b="1" spc="-300" dirty="0">
                <a:solidFill>
                  <a:srgbClr val="FF0000"/>
                </a:solidFill>
              </a:rPr>
              <a:t>억</a:t>
            </a:r>
            <a:endParaRPr lang="en-US" altLang="ko-KR" sz="2600" b="1" spc="-300" dirty="0">
              <a:solidFill>
                <a:srgbClr val="FF0000"/>
              </a:solidFill>
            </a:endParaRPr>
          </a:p>
        </p:txBody>
      </p:sp>
      <p:sp>
        <p:nvSpPr>
          <p:cNvPr id="68" name="직사각형 67">
            <a:extLst>
              <a:ext uri="{FF2B5EF4-FFF2-40B4-BE49-F238E27FC236}">
                <a16:creationId xmlns:a16="http://schemas.microsoft.com/office/drawing/2014/main" id="{115AE9A9-346D-4EBF-993B-8C82E7414901}"/>
              </a:ext>
            </a:extLst>
          </p:cNvPr>
          <p:cNvSpPr/>
          <p:nvPr/>
        </p:nvSpPr>
        <p:spPr>
          <a:xfrm>
            <a:off x="4065380" y="3340366"/>
            <a:ext cx="1022508" cy="352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600" b="1" spc="-300" dirty="0">
                <a:solidFill>
                  <a:srgbClr val="FF0000"/>
                </a:solidFill>
              </a:rPr>
              <a:t>241</a:t>
            </a:r>
            <a:r>
              <a:rPr lang="ko-KR" altLang="en-US" sz="2600" b="1" spc="-300" dirty="0">
                <a:solidFill>
                  <a:srgbClr val="FF0000"/>
                </a:solidFill>
              </a:rPr>
              <a:t>억</a:t>
            </a:r>
            <a:endParaRPr lang="en-US" altLang="ko-KR" sz="2600" b="1" spc="-300" dirty="0">
              <a:solidFill>
                <a:srgbClr val="FF0000"/>
              </a:solidFill>
            </a:endParaRPr>
          </a:p>
        </p:txBody>
      </p:sp>
      <p:pic>
        <p:nvPicPr>
          <p:cNvPr id="52" name="그림 51">
            <a:extLst>
              <a:ext uri="{FF2B5EF4-FFF2-40B4-BE49-F238E27FC236}">
                <a16:creationId xmlns:a16="http://schemas.microsoft.com/office/drawing/2014/main" id="{18240526-17FC-4E8B-A78E-7DCC14417BFB}"/>
              </a:ext>
            </a:extLst>
          </p:cNvPr>
          <p:cNvPicPr>
            <a:picLocks noChangeAspect="1"/>
          </p:cNvPicPr>
          <p:nvPr/>
        </p:nvPicPr>
        <p:blipFill>
          <a:blip r:embed="rId19"/>
          <a:srcRect/>
          <a:stretch/>
        </p:blipFill>
        <p:spPr>
          <a:xfrm>
            <a:off x="6013627" y="3258832"/>
            <a:ext cx="566777" cy="556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53" name="그림 52">
            <a:extLst>
              <a:ext uri="{FF2B5EF4-FFF2-40B4-BE49-F238E27FC236}">
                <a16:creationId xmlns:a16="http://schemas.microsoft.com/office/drawing/2014/main" id="{8F390945-D9BF-4A51-BB70-8AD8B55E7374}"/>
              </a:ext>
            </a:extLst>
          </p:cNvPr>
          <p:cNvPicPr>
            <a:picLocks noChangeAspect="1"/>
          </p:cNvPicPr>
          <p:nvPr/>
        </p:nvPicPr>
        <p:blipFill>
          <a:blip r:embed="rId19"/>
          <a:srcRect/>
          <a:stretch/>
        </p:blipFill>
        <p:spPr>
          <a:xfrm>
            <a:off x="4293245" y="3258832"/>
            <a:ext cx="566777" cy="556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7" name="그림 28">
            <a:extLst>
              <a:ext uri="{FF2B5EF4-FFF2-40B4-BE49-F238E27FC236}">
                <a16:creationId xmlns:a16="http://schemas.microsoft.com/office/drawing/2014/main" id="{1C00361E-FBDA-6CEE-686C-1BFAB295CA88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355686" y="269324"/>
            <a:ext cx="360568" cy="20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56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9C4AF2C-EADE-FB31-68D1-1D7F4F392606}"/>
              </a:ext>
            </a:extLst>
          </p:cNvPr>
          <p:cNvSpPr txBox="1"/>
          <p:nvPr/>
        </p:nvSpPr>
        <p:spPr>
          <a:xfrm>
            <a:off x="505825" y="983619"/>
            <a:ext cx="481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>
                <a:solidFill>
                  <a:srgbClr val="843C0C"/>
                </a:solidFill>
              </a:rPr>
              <a:t>4</a:t>
            </a:r>
            <a:endParaRPr lang="ko-KR" altLang="en-US" sz="4000" b="1" dirty="0">
              <a:solidFill>
                <a:srgbClr val="843C0C"/>
              </a:solidFill>
            </a:endParaRPr>
          </a:p>
        </p:txBody>
      </p:sp>
      <p:pic>
        <p:nvPicPr>
          <p:cNvPr id="9" name="그래픽 2">
            <a:extLst>
              <a:ext uri="{FF2B5EF4-FFF2-40B4-BE49-F238E27FC236}">
                <a16:creationId xmlns:a16="http://schemas.microsoft.com/office/drawing/2014/main" id="{7E172428-27A2-A578-B59C-608611BF1F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75790" y="66830"/>
            <a:ext cx="215900" cy="289151"/>
          </a:xfrm>
          <a:prstGeom prst="rect">
            <a:avLst/>
          </a:prstGeom>
        </p:spPr>
      </p:pic>
      <p:pic>
        <p:nvPicPr>
          <p:cNvPr id="12" name="그래픽 4">
            <a:extLst>
              <a:ext uri="{FF2B5EF4-FFF2-40B4-BE49-F238E27FC236}">
                <a16:creationId xmlns:a16="http://schemas.microsoft.com/office/drawing/2014/main" id="{F7BD79C5-9970-D596-00CD-0D20266D1D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07376" y="66830"/>
            <a:ext cx="215900" cy="289151"/>
          </a:xfrm>
          <a:prstGeom prst="rect">
            <a:avLst/>
          </a:prstGeom>
        </p:spPr>
      </p:pic>
      <p:grpSp>
        <p:nvGrpSpPr>
          <p:cNvPr id="28" name="그룹 27">
            <a:extLst>
              <a:ext uri="{FF2B5EF4-FFF2-40B4-BE49-F238E27FC236}">
                <a16:creationId xmlns:a16="http://schemas.microsoft.com/office/drawing/2014/main" id="{DAC391F1-269B-860E-87E6-7F5589B54DC2}"/>
              </a:ext>
            </a:extLst>
          </p:cNvPr>
          <p:cNvGrpSpPr/>
          <p:nvPr/>
        </p:nvGrpSpPr>
        <p:grpSpPr>
          <a:xfrm>
            <a:off x="10451275" y="6473873"/>
            <a:ext cx="1549381" cy="254013"/>
            <a:chOff x="10379267" y="6473873"/>
            <a:chExt cx="1549381" cy="254013"/>
          </a:xfrm>
        </p:grpSpPr>
        <p:grpSp>
          <p:nvGrpSpPr>
            <p:cNvPr id="29" name="그룹 28">
              <a:extLst>
                <a:ext uri="{FF2B5EF4-FFF2-40B4-BE49-F238E27FC236}">
                  <a16:creationId xmlns:a16="http://schemas.microsoft.com/office/drawing/2014/main" id="{1057DA5C-D877-CF95-4B37-64F7B4E680FE}"/>
                </a:ext>
              </a:extLst>
            </p:cNvPr>
            <p:cNvGrpSpPr/>
            <p:nvPr/>
          </p:nvGrpSpPr>
          <p:grpSpPr>
            <a:xfrm>
              <a:off x="10685131" y="6477750"/>
              <a:ext cx="908974" cy="213022"/>
              <a:chOff x="10615267" y="6497260"/>
              <a:chExt cx="908974" cy="213022"/>
            </a:xfrm>
          </p:grpSpPr>
          <p:sp>
            <p:nvSpPr>
              <p:cNvPr id="39" name="직사각형 38">
                <a:extLst>
                  <a:ext uri="{FF2B5EF4-FFF2-40B4-BE49-F238E27FC236}">
                    <a16:creationId xmlns:a16="http://schemas.microsoft.com/office/drawing/2014/main" id="{8B468708-B070-80D3-1900-9FC58FF3DF7E}"/>
                  </a:ext>
                </a:extLst>
              </p:cNvPr>
              <p:cNvSpPr/>
              <p:nvPr/>
            </p:nvSpPr>
            <p:spPr>
              <a:xfrm>
                <a:off x="11201143" y="6519009"/>
                <a:ext cx="32309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8</a:t>
                </a:r>
              </a:p>
            </p:txBody>
          </p:sp>
          <p:sp>
            <p:nvSpPr>
              <p:cNvPr id="40" name="직사각형 39">
                <a:extLst>
                  <a:ext uri="{FF2B5EF4-FFF2-40B4-BE49-F238E27FC236}">
                    <a16:creationId xmlns:a16="http://schemas.microsoft.com/office/drawing/2014/main" id="{541A923D-1DC8-FFB9-F27C-EAE3F821B9B5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41" name="직사각형 40">
                <a:extLst>
                  <a:ext uri="{FF2B5EF4-FFF2-40B4-BE49-F238E27FC236}">
                    <a16:creationId xmlns:a16="http://schemas.microsoft.com/office/drawing/2014/main" id="{0BF89F21-F9F8-9246-1A9F-2900F67CD087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30" name="그림 29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E767C6FD-9593-77CA-F1FC-5DD09C4D50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11674635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31" name="그림 30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306025F6-3B27-6EAE-44C0-EE9E22B842D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10379267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1249F2F9-EC99-2AD3-27FF-90C07B4D7C3A}"/>
              </a:ext>
            </a:extLst>
          </p:cNvPr>
          <p:cNvGrpSpPr/>
          <p:nvPr/>
        </p:nvGrpSpPr>
        <p:grpSpPr>
          <a:xfrm>
            <a:off x="8070541" y="169139"/>
            <a:ext cx="3921590" cy="396662"/>
            <a:chOff x="6057749" y="6397923"/>
            <a:chExt cx="3921590" cy="396662"/>
          </a:xfrm>
        </p:grpSpPr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5269559D-F098-78D1-38EF-55E440C4AE24}"/>
                </a:ext>
              </a:extLst>
            </p:cNvPr>
            <p:cNvGrpSpPr/>
            <p:nvPr/>
          </p:nvGrpSpPr>
          <p:grpSpPr>
            <a:xfrm>
              <a:off x="6057749" y="6398585"/>
              <a:ext cx="1753714" cy="396000"/>
              <a:chOff x="6057749" y="6398585"/>
              <a:chExt cx="1753714" cy="396000"/>
            </a:xfrm>
          </p:grpSpPr>
          <p:pic>
            <p:nvPicPr>
              <p:cNvPr id="17" name="그래픽 57">
                <a:extLst>
                  <a:ext uri="{FF2B5EF4-FFF2-40B4-BE49-F238E27FC236}">
                    <a16:creationId xmlns:a16="http://schemas.microsoft.com/office/drawing/2014/main" id="{155736F4-6C48-4126-A1AE-5AFDFC687A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rcRect/>
              <a:stretch/>
            </p:blipFill>
            <p:spPr>
              <a:xfrm>
                <a:off x="6057749" y="6398585"/>
                <a:ext cx="1753714" cy="396000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25D7F26-496E-68F8-0202-FAEBD56402C3}"/>
                  </a:ext>
                </a:extLst>
              </p:cNvPr>
              <p:cNvSpPr txBox="1"/>
              <p:nvPr/>
            </p:nvSpPr>
            <p:spPr>
              <a:xfrm>
                <a:off x="6632292" y="643325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spc="-15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20~21</a:t>
                </a:r>
                <a:r>
                  <a:rPr kumimoji="0" lang="ko-KR" altLang="en-US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0C5346CF-953C-3D34-C156-E52A080CFEEB}"/>
                </a:ext>
              </a:extLst>
            </p:cNvPr>
            <p:cNvGrpSpPr/>
            <p:nvPr/>
          </p:nvGrpSpPr>
          <p:grpSpPr>
            <a:xfrm>
              <a:off x="7869558" y="6397923"/>
              <a:ext cx="2109781" cy="396000"/>
              <a:chOff x="7869558" y="6397923"/>
              <a:chExt cx="2109781" cy="396000"/>
            </a:xfrm>
          </p:grpSpPr>
          <p:pic>
            <p:nvPicPr>
              <p:cNvPr id="15" name="그래픽 60">
                <a:extLst>
                  <a:ext uri="{FF2B5EF4-FFF2-40B4-BE49-F238E27FC236}">
                    <a16:creationId xmlns:a16="http://schemas.microsoft.com/office/drawing/2014/main" id="{46A47281-BAFF-0E84-66CB-3EF1858214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rcRect/>
              <a:stretch/>
            </p:blipFill>
            <p:spPr>
              <a:xfrm>
                <a:off x="7869558" y="6397923"/>
                <a:ext cx="2109781" cy="396000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4BD074A-3FA2-14A7-27CA-3A261895096B}"/>
                  </a:ext>
                </a:extLst>
              </p:cNvPr>
              <p:cNvSpPr txBox="1"/>
              <p:nvPr/>
            </p:nvSpPr>
            <p:spPr>
              <a:xfrm>
                <a:off x="8799752" y="642190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spc="-15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16~17</a:t>
                </a:r>
                <a:r>
                  <a:rPr kumimoji="0" lang="ko-KR" altLang="en-US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286934DA-A915-4420-6AB1-A8921ED628B0}"/>
              </a:ext>
            </a:extLst>
          </p:cNvPr>
          <p:cNvSpPr txBox="1"/>
          <p:nvPr/>
        </p:nvSpPr>
        <p:spPr>
          <a:xfrm>
            <a:off x="1032017" y="1056235"/>
            <a:ext cx="10342999" cy="6066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altLang="ko-KR" sz="3600" b="1" spc="-300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20000</a:t>
            </a:r>
            <a:r>
              <a:rPr lang="ko-KR" altLang="en-US" sz="3600" b="1" spc="-300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씩 </a:t>
            </a:r>
            <a:r>
              <a:rPr lang="en-US" altLang="ko-KR" sz="3600" b="1" spc="-300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4</a:t>
            </a:r>
            <a:r>
              <a:rPr lang="ko-KR" altLang="en-US" sz="3600" b="1" spc="-300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번 뛰어 세었더니 </a:t>
            </a:r>
            <a:r>
              <a:rPr lang="en-US" altLang="ko-KR" sz="3600" b="1" spc="-300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120000</a:t>
            </a:r>
            <a:r>
              <a:rPr lang="ko-KR" altLang="en-US" sz="3600" b="1" spc="-300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이 되었습니다</a:t>
            </a:r>
            <a:r>
              <a:rPr lang="en-US" altLang="ko-KR" sz="3600" b="1" spc="-300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. </a:t>
            </a:r>
            <a:r>
              <a:rPr lang="ko-KR" altLang="en-US" sz="3600" b="1" spc="-300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처음 수는 무엇인지 써 보세요</a:t>
            </a:r>
            <a:r>
              <a:rPr lang="en-US" altLang="ko-KR" sz="3600" b="1" spc="-300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.</a:t>
            </a:r>
            <a:endParaRPr lang="ko-KR" altLang="en-US" sz="3600" b="1" spc="-300" dirty="0">
              <a:solidFill>
                <a:sysClr val="windowText" lastClr="000000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60" name="직사각형 59"/>
          <p:cNvSpPr/>
          <p:nvPr/>
        </p:nvSpPr>
        <p:spPr>
          <a:xfrm>
            <a:off x="7483619" y="4644823"/>
            <a:ext cx="40129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b="1" dirty="0"/>
              <a:t>(                      )</a:t>
            </a:r>
            <a:endParaRPr lang="ko-KR" altLang="en-US" sz="3200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A6A3F10-F030-4B1E-AC32-F522FD7FD83B}"/>
              </a:ext>
            </a:extLst>
          </p:cNvPr>
          <p:cNvSpPr txBox="1"/>
          <p:nvPr/>
        </p:nvSpPr>
        <p:spPr>
          <a:xfrm>
            <a:off x="8834835" y="4676929"/>
            <a:ext cx="1310548" cy="55834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ko-KR"/>
            </a:defPPr>
            <a:lvl1pPr algn="ctr">
              <a:lnSpc>
                <a:spcPct val="120000"/>
              </a:lnSpc>
              <a:defRPr sz="3200" b="1" spc="-300">
                <a:solidFill>
                  <a:srgbClr val="FD5214"/>
                </a:solidFill>
              </a:defRPr>
            </a:lvl1pPr>
          </a:lstStyle>
          <a:p>
            <a:r>
              <a:rPr lang="en-US" altLang="ko-KR" dirty="0">
                <a:solidFill>
                  <a:srgbClr val="FF0000"/>
                </a:solidFill>
              </a:rPr>
              <a:t>40000</a:t>
            </a:r>
            <a:endParaRPr lang="ko-KR" altLang="en-US" dirty="0">
              <a:solidFill>
                <a:srgbClr val="FF0000"/>
              </a:solidFill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236948" y="6391126"/>
            <a:ext cx="4815320" cy="396000"/>
            <a:chOff x="236948" y="6391126"/>
            <a:chExt cx="4815320" cy="396000"/>
          </a:xfrm>
        </p:grpSpPr>
        <p:grpSp>
          <p:nvGrpSpPr>
            <p:cNvPr id="64" name="그룹 63"/>
            <p:cNvGrpSpPr/>
            <p:nvPr/>
          </p:nvGrpSpPr>
          <p:grpSpPr>
            <a:xfrm>
              <a:off x="236948" y="6391126"/>
              <a:ext cx="4273911" cy="396000"/>
              <a:chOff x="236948" y="6391126"/>
              <a:chExt cx="4273911" cy="396000"/>
            </a:xfrm>
          </p:grpSpPr>
          <p:sp>
            <p:nvSpPr>
              <p:cNvPr id="65" name="사각형: 둥근 모서리 42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5077B994-6B17-67EF-8408-883C1E0427CC}"/>
                  </a:ext>
                </a:extLst>
              </p:cNvPr>
              <p:cNvSpPr/>
              <p:nvPr/>
            </p:nvSpPr>
            <p:spPr>
              <a:xfrm>
                <a:off x="236948" y="6391126"/>
                <a:ext cx="977023" cy="396000"/>
              </a:xfrm>
              <a:prstGeom prst="roundRect">
                <a:avLst>
                  <a:gd name="adj" fmla="val 50000"/>
                </a:avLst>
              </a:prstGeom>
              <a:solidFill>
                <a:srgbClr val="E9E9E9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43200" tIns="36000" rIns="43200" bIns="18000" rtlCol="0" anchor="ctr">
                <a:spAutoFit/>
              </a:bodyPr>
              <a:lstStyle/>
              <a:p>
                <a:pPr algn="ctr"/>
                <a:r>
                  <a:rPr lang="ko-KR" altLang="en-US" sz="1400" b="1" dirty="0">
                    <a:solidFill>
                      <a:srgbClr val="868686"/>
                    </a:solidFill>
                  </a:rPr>
                  <a:t>차시 시작</a:t>
                </a:r>
              </a:p>
            </p:txBody>
          </p:sp>
          <p:sp>
            <p:nvSpPr>
              <p:cNvPr id="66" name="사각형: 둥근 모서리 43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id="{6B42C0B2-7AE6-F1A5-4117-F66182CDA314}"/>
                  </a:ext>
                </a:extLst>
              </p:cNvPr>
              <p:cNvSpPr/>
              <p:nvPr/>
            </p:nvSpPr>
            <p:spPr>
              <a:xfrm>
                <a:off x="1839430" y="6401095"/>
                <a:ext cx="505793" cy="379630"/>
              </a:xfrm>
              <a:prstGeom prst="roundRect">
                <a:avLst>
                  <a:gd name="adj" fmla="val 50000"/>
                </a:avLst>
              </a:prstGeom>
              <a:solidFill>
                <a:srgbClr val="E9E9E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44000" tIns="36000" rIns="144000" bIns="18000" rtlCol="0" anchor="ctr">
                <a:spAutoFit/>
              </a:bodyPr>
              <a:lstStyle/>
              <a:p>
                <a:pPr algn="ctr"/>
                <a:r>
                  <a:rPr lang="en-US" altLang="ko-KR" sz="1400" b="1">
                    <a:solidFill>
                      <a:srgbClr val="868686"/>
                    </a:solidFill>
                  </a:rPr>
                  <a:t>1</a:t>
                </a:r>
                <a:endParaRPr lang="ko-KR" altLang="en-US" sz="1400" b="1" dirty="0">
                  <a:solidFill>
                    <a:srgbClr val="868686"/>
                  </a:solidFill>
                </a:endParaRPr>
              </a:p>
            </p:txBody>
          </p:sp>
          <p:sp>
            <p:nvSpPr>
              <p:cNvPr id="67" name="사각형: 둥근 모서리 50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59AD324F-81B5-D6D0-1CA9-3839C28C3122}"/>
                  </a:ext>
                </a:extLst>
              </p:cNvPr>
              <p:cNvSpPr/>
              <p:nvPr/>
            </p:nvSpPr>
            <p:spPr>
              <a:xfrm>
                <a:off x="2380839" y="6401095"/>
                <a:ext cx="505793" cy="379630"/>
              </a:xfrm>
              <a:prstGeom prst="roundRect">
                <a:avLst>
                  <a:gd name="adj" fmla="val 50000"/>
                </a:avLst>
              </a:prstGeom>
              <a:solidFill>
                <a:srgbClr val="E9E9E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44000" tIns="36000" rIns="144000" bIns="18000" rtlCol="0" anchor="ctr">
                <a:spAutoFit/>
              </a:bodyPr>
              <a:lstStyle/>
              <a:p>
                <a:pPr algn="ctr"/>
                <a:r>
                  <a:rPr lang="en-US" altLang="ko-KR" sz="1400" b="1">
                    <a:solidFill>
                      <a:srgbClr val="868686"/>
                    </a:solidFill>
                  </a:rPr>
                  <a:t>2</a:t>
                </a:r>
                <a:endParaRPr lang="ko-KR" altLang="en-US" sz="1400" b="1" dirty="0">
                  <a:solidFill>
                    <a:srgbClr val="868686"/>
                  </a:solidFill>
                </a:endParaRPr>
              </a:p>
            </p:txBody>
          </p:sp>
          <p:sp>
            <p:nvSpPr>
              <p:cNvPr id="68" name="사각형: 둥근 모서리 51">
                <a:hlinkClick r:id="rId12" action="ppaction://hlinksldjump"/>
                <a:extLst>
                  <a:ext uri="{FF2B5EF4-FFF2-40B4-BE49-F238E27FC236}">
                    <a16:creationId xmlns:a16="http://schemas.microsoft.com/office/drawing/2014/main" id="{5749EDB1-5192-51C0-D1D3-5C4AADDD9CFD}"/>
                  </a:ext>
                </a:extLst>
              </p:cNvPr>
              <p:cNvSpPr/>
              <p:nvPr/>
            </p:nvSpPr>
            <p:spPr>
              <a:xfrm>
                <a:off x="2922248" y="6401095"/>
                <a:ext cx="505793" cy="379630"/>
              </a:xfrm>
              <a:prstGeom prst="roundRect">
                <a:avLst>
                  <a:gd name="adj" fmla="val 50000"/>
                </a:avLst>
              </a:prstGeom>
              <a:solidFill>
                <a:srgbClr val="E9E9E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44000" tIns="36000" rIns="144000" bIns="18000" rtlCol="0" anchor="ctr">
                <a:spAutoFit/>
              </a:bodyPr>
              <a:lstStyle/>
              <a:p>
                <a:pPr algn="ctr"/>
                <a:r>
                  <a:rPr lang="en-US" altLang="ko-KR" sz="1400" b="1">
                    <a:solidFill>
                      <a:srgbClr val="868686"/>
                    </a:solidFill>
                  </a:rPr>
                  <a:t>3</a:t>
                </a:r>
                <a:endParaRPr lang="ko-KR" altLang="en-US" sz="1400" b="1" dirty="0">
                  <a:solidFill>
                    <a:srgbClr val="868686"/>
                  </a:solidFill>
                </a:endParaRPr>
              </a:p>
            </p:txBody>
          </p:sp>
          <p:sp>
            <p:nvSpPr>
              <p:cNvPr id="69" name="사각형: 둥근 모서리 52">
                <a:hlinkClick r:id="rId13" action="ppaction://hlinksldjump"/>
                <a:extLst>
                  <a:ext uri="{FF2B5EF4-FFF2-40B4-BE49-F238E27FC236}">
                    <a16:creationId xmlns:a16="http://schemas.microsoft.com/office/drawing/2014/main" id="{24CDDA11-548A-B13E-786D-1C3B6E1933F5}"/>
                  </a:ext>
                </a:extLst>
              </p:cNvPr>
              <p:cNvSpPr/>
              <p:nvPr/>
            </p:nvSpPr>
            <p:spPr>
              <a:xfrm>
                <a:off x="3463657" y="6401095"/>
                <a:ext cx="505793" cy="379630"/>
              </a:xfrm>
              <a:prstGeom prst="roundRect">
                <a:avLst>
                  <a:gd name="adj" fmla="val 50000"/>
                </a:avLst>
              </a:prstGeom>
              <a:solidFill>
                <a:srgbClr val="40B6E9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44000" tIns="36000" rIns="144000" bIns="18000" rtlCol="0" anchor="ctr">
                <a:spAutoFit/>
              </a:bodyPr>
              <a:lstStyle/>
              <a:p>
                <a:pPr algn="ctr"/>
                <a:r>
                  <a:rPr lang="en-US" altLang="ko-KR" sz="1400" b="1">
                    <a:solidFill>
                      <a:schemeClr val="bg1"/>
                    </a:solidFill>
                  </a:rPr>
                  <a:t>4</a:t>
                </a:r>
                <a:endParaRPr lang="ko-KR" alt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0" name="사각형: 둥근 모서리 53">
                <a:hlinkClick r:id="rId14" action="ppaction://hlinksldjump"/>
                <a:extLst>
                  <a:ext uri="{FF2B5EF4-FFF2-40B4-BE49-F238E27FC236}">
                    <a16:creationId xmlns:a16="http://schemas.microsoft.com/office/drawing/2014/main" id="{9CB81E93-9CB5-74AC-4D27-1D47D7C0155E}"/>
                  </a:ext>
                </a:extLst>
              </p:cNvPr>
              <p:cNvSpPr/>
              <p:nvPr/>
            </p:nvSpPr>
            <p:spPr>
              <a:xfrm>
                <a:off x="1249587" y="6401095"/>
                <a:ext cx="554227" cy="379630"/>
              </a:xfrm>
              <a:prstGeom prst="roundRect">
                <a:avLst>
                  <a:gd name="adj" fmla="val 50000"/>
                </a:avLst>
              </a:prstGeom>
              <a:solidFill>
                <a:srgbClr val="E9E9E9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43200" tIns="36000" rIns="43200" bIns="18000" rtlCol="0" anchor="ctr">
                <a:spAutoFit/>
              </a:bodyPr>
              <a:lstStyle/>
              <a:p>
                <a:pPr algn="ctr"/>
                <a:r>
                  <a:rPr lang="ko-KR" altLang="en-US" sz="1400" b="1" dirty="0">
                    <a:solidFill>
                      <a:srgbClr val="868686"/>
                    </a:solidFill>
                  </a:rPr>
                  <a:t>도입</a:t>
                </a:r>
              </a:p>
            </p:txBody>
          </p:sp>
          <p:sp>
            <p:nvSpPr>
              <p:cNvPr id="71" name="사각형: 둥근 모서리 54">
                <a:hlinkClick r:id="rId15" action="ppaction://hlinksldjump"/>
                <a:extLst>
                  <a:ext uri="{FF2B5EF4-FFF2-40B4-BE49-F238E27FC236}">
                    <a16:creationId xmlns:a16="http://schemas.microsoft.com/office/drawing/2014/main" id="{F588CE73-6B5C-8D08-E133-FB45FF333C12}"/>
                  </a:ext>
                </a:extLst>
              </p:cNvPr>
              <p:cNvSpPr/>
              <p:nvPr/>
            </p:nvSpPr>
            <p:spPr>
              <a:xfrm>
                <a:off x="4005066" y="6401095"/>
                <a:ext cx="505793" cy="379630"/>
              </a:xfrm>
              <a:prstGeom prst="roundRect">
                <a:avLst>
                  <a:gd name="adj" fmla="val 50000"/>
                </a:avLst>
              </a:prstGeom>
              <a:solidFill>
                <a:srgbClr val="E9E9E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44000" tIns="36000" rIns="144000" bIns="18000" rtlCol="0" anchor="ctr">
                <a:spAutoFit/>
              </a:bodyPr>
              <a:lstStyle/>
              <a:p>
                <a:pPr algn="ctr"/>
                <a:r>
                  <a:rPr lang="en-US" altLang="ko-KR" sz="1400" b="1">
                    <a:solidFill>
                      <a:srgbClr val="868686"/>
                    </a:solidFill>
                  </a:rPr>
                  <a:t>5</a:t>
                </a:r>
                <a:endParaRPr lang="ko-KR" altLang="en-US" sz="1400" b="1" dirty="0">
                  <a:solidFill>
                    <a:srgbClr val="868686"/>
                  </a:solidFill>
                </a:endParaRPr>
              </a:p>
            </p:txBody>
          </p:sp>
        </p:grpSp>
        <p:sp>
          <p:nvSpPr>
            <p:cNvPr id="42" name="사각형: 둥근 모서리 62">
              <a:hlinkClick r:id="rId16" action="ppaction://hlinksldjump"/>
              <a:extLst>
                <a:ext uri="{FF2B5EF4-FFF2-40B4-BE49-F238E27FC236}">
                  <a16:creationId xmlns:a16="http://schemas.microsoft.com/office/drawing/2014/main" id="{3C159C05-2F7D-1A31-75CE-12E414F3DC05}"/>
                </a:ext>
              </a:extLst>
            </p:cNvPr>
            <p:cNvSpPr/>
            <p:nvPr/>
          </p:nvSpPr>
          <p:spPr>
            <a:xfrm>
              <a:off x="4546475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868686"/>
                  </a:solidFill>
                </a:rPr>
                <a:t>6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</p:grpSp>
      <p:pic>
        <p:nvPicPr>
          <p:cNvPr id="45" name="그림 44">
            <a:extLst>
              <a:ext uri="{FF2B5EF4-FFF2-40B4-BE49-F238E27FC236}">
                <a16:creationId xmlns:a16="http://schemas.microsoft.com/office/drawing/2014/main" id="{E9B5BDFA-6D19-4F4E-9228-11FE1A152348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/>
          <a:stretch/>
        </p:blipFill>
        <p:spPr>
          <a:xfrm>
            <a:off x="1032017" y="774669"/>
            <a:ext cx="652750" cy="296285"/>
          </a:xfrm>
          <a:prstGeom prst="rect">
            <a:avLst/>
          </a:prstGeom>
        </p:spPr>
      </p:pic>
      <p:pic>
        <p:nvPicPr>
          <p:cNvPr id="51" name="그림 50">
            <a:extLst>
              <a:ext uri="{FF2B5EF4-FFF2-40B4-BE49-F238E27FC236}">
                <a16:creationId xmlns:a16="http://schemas.microsoft.com/office/drawing/2014/main" id="{70306292-9B86-4CCB-ACD9-DAC704C4045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716552" y="2288463"/>
            <a:ext cx="5022479" cy="2147202"/>
          </a:xfrm>
          <a:prstGeom prst="rect">
            <a:avLst/>
          </a:prstGeom>
        </p:spPr>
      </p:pic>
      <p:sp>
        <p:nvSpPr>
          <p:cNvPr id="48" name="직사각형 47">
            <a:extLst>
              <a:ext uri="{FF2B5EF4-FFF2-40B4-BE49-F238E27FC236}">
                <a16:creationId xmlns:a16="http://schemas.microsoft.com/office/drawing/2014/main" id="{115AE9A9-346D-4EBF-993B-8C82E7414901}"/>
              </a:ext>
            </a:extLst>
          </p:cNvPr>
          <p:cNvSpPr/>
          <p:nvPr/>
        </p:nvSpPr>
        <p:spPr>
          <a:xfrm>
            <a:off x="3936443" y="2621870"/>
            <a:ext cx="1167674" cy="352463"/>
          </a:xfrm>
          <a:prstGeom prst="rect">
            <a:avLst/>
          </a:prstGeom>
          <a:solidFill>
            <a:srgbClr val="D5E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600" b="1" spc="-3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58" name="직사각형 57">
            <a:extLst>
              <a:ext uri="{FF2B5EF4-FFF2-40B4-BE49-F238E27FC236}">
                <a16:creationId xmlns:a16="http://schemas.microsoft.com/office/drawing/2014/main" id="{115AE9A9-346D-4EBF-993B-8C82E7414901}"/>
              </a:ext>
            </a:extLst>
          </p:cNvPr>
          <p:cNvSpPr/>
          <p:nvPr/>
        </p:nvSpPr>
        <p:spPr>
          <a:xfrm>
            <a:off x="3935760" y="3717032"/>
            <a:ext cx="1167674" cy="352463"/>
          </a:xfrm>
          <a:prstGeom prst="rect">
            <a:avLst/>
          </a:prstGeom>
          <a:solidFill>
            <a:srgbClr val="D5E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600" b="1" spc="-300" dirty="0">
                <a:solidFill>
                  <a:schemeClr val="tx1"/>
                </a:solidFill>
              </a:rPr>
              <a:t>120000</a:t>
            </a:r>
          </a:p>
        </p:txBody>
      </p:sp>
      <p:pic>
        <p:nvPicPr>
          <p:cNvPr id="53" name="그림 52">
            <a:extLst>
              <a:ext uri="{FF2B5EF4-FFF2-40B4-BE49-F238E27FC236}">
                <a16:creationId xmlns:a16="http://schemas.microsoft.com/office/drawing/2014/main" id="{2FF22098-B65D-4387-9954-3E2BF6A36393}"/>
              </a:ext>
            </a:extLst>
          </p:cNvPr>
          <p:cNvPicPr>
            <a:picLocks noChangeAspect="1"/>
          </p:cNvPicPr>
          <p:nvPr/>
        </p:nvPicPr>
        <p:blipFill>
          <a:blip r:embed="rId19"/>
          <a:srcRect/>
          <a:stretch/>
        </p:blipFill>
        <p:spPr>
          <a:xfrm>
            <a:off x="9206720" y="4676929"/>
            <a:ext cx="566777" cy="556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2" name="그림 28">
            <a:extLst>
              <a:ext uri="{FF2B5EF4-FFF2-40B4-BE49-F238E27FC236}">
                <a16:creationId xmlns:a16="http://schemas.microsoft.com/office/drawing/2014/main" id="{0FEF6498-58DD-7F42-90B8-B12BECE243CC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355686" y="269324"/>
            <a:ext cx="360568" cy="20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00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6934DA-A915-4420-6AB1-A8921ED628B0}"/>
              </a:ext>
            </a:extLst>
          </p:cNvPr>
          <p:cNvSpPr txBox="1"/>
          <p:nvPr/>
        </p:nvSpPr>
        <p:spPr>
          <a:xfrm>
            <a:off x="1032017" y="1060965"/>
            <a:ext cx="10342999" cy="6066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ko-KR" altLang="en-US" sz="3600" b="1" dirty="0"/>
              <a:t>연필을 매일 </a:t>
            </a:r>
            <a:r>
              <a:rPr lang="en-US" altLang="ko-KR" sz="3600" b="1" dirty="0"/>
              <a:t>20</a:t>
            </a:r>
            <a:r>
              <a:rPr lang="ko-KR" altLang="en-US" sz="3600" b="1" dirty="0"/>
              <a:t>만 </a:t>
            </a:r>
            <a:r>
              <a:rPr lang="ko-KR" altLang="en-US" sz="3600" b="1" dirty="0" err="1"/>
              <a:t>자루씩</a:t>
            </a:r>
            <a:r>
              <a:rPr lang="ko-KR" altLang="en-US" sz="3600" b="1" dirty="0"/>
              <a:t> 만드는 연필 공장에서</a:t>
            </a:r>
            <a:r>
              <a:rPr lang="en-US" altLang="ko-KR" sz="3600" b="1" dirty="0"/>
              <a:t> </a:t>
            </a:r>
            <a:r>
              <a:rPr lang="ko-KR" altLang="en-US" sz="3600" b="1" dirty="0"/>
              <a:t>오늘까지 </a:t>
            </a:r>
            <a:r>
              <a:rPr lang="en-US" altLang="ko-KR" sz="3600" b="1" dirty="0"/>
              <a:t>180</a:t>
            </a:r>
            <a:r>
              <a:rPr lang="ko-KR" altLang="en-US" sz="3600" b="1" dirty="0"/>
              <a:t>만 자루를 만들었습니다</a:t>
            </a:r>
            <a:r>
              <a:rPr lang="en-US" altLang="ko-KR" sz="3600" b="1" dirty="0"/>
              <a:t>. 300</a:t>
            </a:r>
            <a:r>
              <a:rPr lang="ko-KR" altLang="en-US" sz="3600" b="1" dirty="0"/>
              <a:t>만 자루를 만들려면 앞으로 며칠을 더 만들어야 하는지 풀이 과정을 쓰고</a:t>
            </a:r>
            <a:r>
              <a:rPr lang="en-US" altLang="ko-KR" sz="3600" b="1" dirty="0"/>
              <a:t> </a:t>
            </a:r>
            <a:r>
              <a:rPr lang="ko-KR" altLang="en-US" sz="3600" b="1" dirty="0"/>
              <a:t>답을 구해 보세요</a:t>
            </a:r>
            <a:r>
              <a:rPr lang="en-US" altLang="ko-KR" sz="3600" b="1" dirty="0"/>
              <a:t>.</a:t>
            </a:r>
            <a:endParaRPr lang="ko-KR" altLang="en-US" sz="36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C4AF2C-EADE-FB31-68D1-1D7F4F392606}"/>
              </a:ext>
            </a:extLst>
          </p:cNvPr>
          <p:cNvSpPr txBox="1"/>
          <p:nvPr/>
        </p:nvSpPr>
        <p:spPr>
          <a:xfrm>
            <a:off x="505825" y="983619"/>
            <a:ext cx="481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>
                <a:solidFill>
                  <a:srgbClr val="843C0C"/>
                </a:solidFill>
              </a:rPr>
              <a:t>5</a:t>
            </a:r>
            <a:endParaRPr lang="ko-KR" altLang="en-US" sz="4000" b="1" dirty="0">
              <a:solidFill>
                <a:srgbClr val="843C0C"/>
              </a:solidFill>
            </a:endParaRPr>
          </a:p>
        </p:txBody>
      </p:sp>
      <p:pic>
        <p:nvPicPr>
          <p:cNvPr id="14" name="그래픽 2">
            <a:extLst>
              <a:ext uri="{FF2B5EF4-FFF2-40B4-BE49-F238E27FC236}">
                <a16:creationId xmlns:a16="http://schemas.microsoft.com/office/drawing/2014/main" id="{06FC008E-7115-1BF9-AF82-B08BADE19C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75790" y="66830"/>
            <a:ext cx="215900" cy="289151"/>
          </a:xfrm>
          <a:prstGeom prst="rect">
            <a:avLst/>
          </a:prstGeom>
        </p:spPr>
      </p:pic>
      <p:pic>
        <p:nvPicPr>
          <p:cNvPr id="18" name="그래픽 4">
            <a:extLst>
              <a:ext uri="{FF2B5EF4-FFF2-40B4-BE49-F238E27FC236}">
                <a16:creationId xmlns:a16="http://schemas.microsoft.com/office/drawing/2014/main" id="{DB7783EF-1DC3-3BB6-0CA1-ADA78E31DB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7376" y="66830"/>
            <a:ext cx="215900" cy="289151"/>
          </a:xfrm>
          <a:prstGeom prst="rect">
            <a:avLst/>
          </a:prstGeom>
        </p:spPr>
      </p:pic>
      <p:grpSp>
        <p:nvGrpSpPr>
          <p:cNvPr id="36" name="그룹 35">
            <a:extLst>
              <a:ext uri="{FF2B5EF4-FFF2-40B4-BE49-F238E27FC236}">
                <a16:creationId xmlns:a16="http://schemas.microsoft.com/office/drawing/2014/main" id="{FCB05E9B-94F3-0D29-CEF3-E9C7484ABC8E}"/>
              </a:ext>
            </a:extLst>
          </p:cNvPr>
          <p:cNvGrpSpPr/>
          <p:nvPr/>
        </p:nvGrpSpPr>
        <p:grpSpPr>
          <a:xfrm>
            <a:off x="10451275" y="6473873"/>
            <a:ext cx="1549381" cy="254013"/>
            <a:chOff x="10379267" y="6473873"/>
            <a:chExt cx="1549381" cy="254013"/>
          </a:xfrm>
        </p:grpSpPr>
        <p:grpSp>
          <p:nvGrpSpPr>
            <p:cNvPr id="37" name="그룹 36">
              <a:extLst>
                <a:ext uri="{FF2B5EF4-FFF2-40B4-BE49-F238E27FC236}">
                  <a16:creationId xmlns:a16="http://schemas.microsoft.com/office/drawing/2014/main" id="{AFA6EDC9-782A-45BB-DCD3-D6531EFD6CBF}"/>
                </a:ext>
              </a:extLst>
            </p:cNvPr>
            <p:cNvGrpSpPr/>
            <p:nvPr/>
          </p:nvGrpSpPr>
          <p:grpSpPr>
            <a:xfrm>
              <a:off x="10685131" y="6477750"/>
              <a:ext cx="908974" cy="213022"/>
              <a:chOff x="10615267" y="6497260"/>
              <a:chExt cx="908974" cy="213022"/>
            </a:xfrm>
          </p:grpSpPr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1140C087-888D-6B89-24EE-F261BB5020BD}"/>
                  </a:ext>
                </a:extLst>
              </p:cNvPr>
              <p:cNvSpPr/>
              <p:nvPr/>
            </p:nvSpPr>
            <p:spPr>
              <a:xfrm>
                <a:off x="11201143" y="6519009"/>
                <a:ext cx="32309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8</a:t>
                </a:r>
              </a:p>
            </p:txBody>
          </p:sp>
          <p:sp>
            <p:nvSpPr>
              <p:cNvPr id="48" name="직사각형 47">
                <a:extLst>
                  <a:ext uri="{FF2B5EF4-FFF2-40B4-BE49-F238E27FC236}">
                    <a16:creationId xmlns:a16="http://schemas.microsoft.com/office/drawing/2014/main" id="{D41DE339-E50C-E8A9-856C-52B2FAC44FAE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106AB2B9-BD1C-15A2-F5F3-B634DEA307ED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38" name="그림 37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B99D2E88-F671-DA9F-BBBA-4008FFA7B1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1674635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46" name="그림 45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ED5745CE-DB51-1E2F-EBCD-1E83483EF0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10379267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4792C133-9125-6F7A-25AA-C74A30877C5A}"/>
              </a:ext>
            </a:extLst>
          </p:cNvPr>
          <p:cNvGrpSpPr/>
          <p:nvPr/>
        </p:nvGrpSpPr>
        <p:grpSpPr>
          <a:xfrm>
            <a:off x="8070541" y="169139"/>
            <a:ext cx="3921590" cy="396662"/>
            <a:chOff x="6057749" y="6397923"/>
            <a:chExt cx="3921590" cy="396662"/>
          </a:xfrm>
        </p:grpSpPr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id="{58E99FFD-CF25-A6FB-5919-E2715227C31D}"/>
                </a:ext>
              </a:extLst>
            </p:cNvPr>
            <p:cNvGrpSpPr/>
            <p:nvPr/>
          </p:nvGrpSpPr>
          <p:grpSpPr>
            <a:xfrm>
              <a:off x="6057749" y="6398585"/>
              <a:ext cx="1753714" cy="396000"/>
              <a:chOff x="6057749" y="6398585"/>
              <a:chExt cx="1753714" cy="396000"/>
            </a:xfrm>
          </p:grpSpPr>
          <p:pic>
            <p:nvPicPr>
              <p:cNvPr id="23" name="그래픽 57">
                <a:extLst>
                  <a:ext uri="{FF2B5EF4-FFF2-40B4-BE49-F238E27FC236}">
                    <a16:creationId xmlns:a16="http://schemas.microsoft.com/office/drawing/2014/main" id="{88AC1C82-EEBC-B447-B0FF-43906DC52E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/>
              <a:stretch/>
            </p:blipFill>
            <p:spPr>
              <a:xfrm>
                <a:off x="6057749" y="6398585"/>
                <a:ext cx="1753714" cy="396000"/>
              </a:xfrm>
              <a:prstGeom prst="rect">
                <a:avLst/>
              </a:prstGeom>
            </p:spPr>
          </p:pic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8AAC710-EB5F-B1DE-B30A-AE17B46E0EF7}"/>
                  </a:ext>
                </a:extLst>
              </p:cNvPr>
              <p:cNvSpPr txBox="1"/>
              <p:nvPr/>
            </p:nvSpPr>
            <p:spPr>
              <a:xfrm>
                <a:off x="6632292" y="643325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spc="-15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20~21</a:t>
                </a:r>
                <a:r>
                  <a:rPr kumimoji="0" lang="ko-KR" altLang="en-US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  <p:grpSp>
          <p:nvGrpSpPr>
            <p:cNvPr id="20" name="그룹 19">
              <a:extLst>
                <a:ext uri="{FF2B5EF4-FFF2-40B4-BE49-F238E27FC236}">
                  <a16:creationId xmlns:a16="http://schemas.microsoft.com/office/drawing/2014/main" id="{A9157BB9-084C-3969-E711-F4306D8D911F}"/>
                </a:ext>
              </a:extLst>
            </p:cNvPr>
            <p:cNvGrpSpPr/>
            <p:nvPr/>
          </p:nvGrpSpPr>
          <p:grpSpPr>
            <a:xfrm>
              <a:off x="7869558" y="6397923"/>
              <a:ext cx="2109781" cy="396000"/>
              <a:chOff x="7869558" y="6397923"/>
              <a:chExt cx="2109781" cy="396000"/>
            </a:xfrm>
          </p:grpSpPr>
          <p:pic>
            <p:nvPicPr>
              <p:cNvPr id="21" name="그래픽 60">
                <a:extLst>
                  <a:ext uri="{FF2B5EF4-FFF2-40B4-BE49-F238E27FC236}">
                    <a16:creationId xmlns:a16="http://schemas.microsoft.com/office/drawing/2014/main" id="{8B7DF9E2-44D9-369B-4AFD-D4695FB7B0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rcRect/>
              <a:stretch/>
            </p:blipFill>
            <p:spPr>
              <a:xfrm>
                <a:off x="7869558" y="6397923"/>
                <a:ext cx="2109781" cy="396000"/>
              </a:xfrm>
              <a:prstGeom prst="rect">
                <a:avLst/>
              </a:prstGeom>
            </p:spPr>
          </p:pic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1989688-E57B-63CD-EA72-D6AE8B9BDCDD}"/>
                  </a:ext>
                </a:extLst>
              </p:cNvPr>
              <p:cNvSpPr txBox="1"/>
              <p:nvPr/>
            </p:nvSpPr>
            <p:spPr>
              <a:xfrm>
                <a:off x="8799752" y="642190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spc="-15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16~17</a:t>
                </a:r>
                <a:r>
                  <a:rPr kumimoji="0" lang="ko-KR" altLang="en-US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</p:grpSp>
      <p:pic>
        <p:nvPicPr>
          <p:cNvPr id="40" name="그림 39">
            <a:extLst>
              <a:ext uri="{FF2B5EF4-FFF2-40B4-BE49-F238E27FC236}">
                <a16:creationId xmlns:a16="http://schemas.microsoft.com/office/drawing/2014/main" id="{4DFAB05A-D70F-3999-7B3A-84E3A10114B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17" y="730671"/>
            <a:ext cx="1017647" cy="327230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95F32F28-FCAB-5102-C08A-0BCC83A210E9}"/>
              </a:ext>
            </a:extLst>
          </p:cNvPr>
          <p:cNvSpPr txBox="1"/>
          <p:nvPr/>
        </p:nvSpPr>
        <p:spPr>
          <a:xfrm>
            <a:off x="10778261" y="5461517"/>
            <a:ext cx="646331" cy="646331"/>
          </a:xfrm>
          <a:prstGeom prst="rect">
            <a:avLst/>
          </a:prstGeom>
          <a:effectLst/>
        </p:spPr>
        <p:txBody>
          <a:bodyPr wrap="none" rtlCol="0">
            <a:spAutoFit/>
          </a:bodyPr>
          <a:lstStyle/>
          <a:p>
            <a:r>
              <a:rPr lang="ko-KR" altLang="en-US" sz="3600" b="1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일</a:t>
            </a:r>
          </a:p>
        </p:txBody>
      </p:sp>
      <p:graphicFrame>
        <p:nvGraphicFramePr>
          <p:cNvPr id="44" name="표 43">
            <a:extLst>
              <a:ext uri="{FF2B5EF4-FFF2-40B4-BE49-F238E27FC236}">
                <a16:creationId xmlns:a16="http://schemas.microsoft.com/office/drawing/2014/main" id="{E001393D-B510-9277-866E-3C3EDF6F32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460949"/>
              </p:ext>
            </p:extLst>
          </p:nvPr>
        </p:nvGraphicFramePr>
        <p:xfrm>
          <a:off x="9331298" y="5512583"/>
          <a:ext cx="902834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2834">
                  <a:extLst>
                    <a:ext uri="{9D8B030D-6E8A-4147-A177-3AD203B41FA5}">
                      <a16:colId xmlns:a16="http://schemas.microsoft.com/office/drawing/2014/main" val="17556145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dirty="0">
                          <a:solidFill>
                            <a:srgbClr val="FF3300"/>
                          </a:solidFill>
                        </a:rPr>
                        <a:t>6</a:t>
                      </a:r>
                      <a:endParaRPr lang="ko-KR" altLang="en-US" sz="3200" dirty="0">
                        <a:solidFill>
                          <a:srgbClr val="FF33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5228904"/>
                  </a:ext>
                </a:extLst>
              </a:tr>
            </a:tbl>
          </a:graphicData>
        </a:graphic>
      </p:graphicFrame>
      <p:cxnSp>
        <p:nvCxnSpPr>
          <p:cNvPr id="54" name="직선 연결선 53">
            <a:extLst>
              <a:ext uri="{FF2B5EF4-FFF2-40B4-BE49-F238E27FC236}">
                <a16:creationId xmlns:a16="http://schemas.microsoft.com/office/drawing/2014/main" id="{018805CF-9CCC-EF03-11BB-50C3C8A689CD}"/>
              </a:ext>
            </a:extLst>
          </p:cNvPr>
          <p:cNvCxnSpPr>
            <a:cxnSpLocks/>
          </p:cNvCxnSpPr>
          <p:nvPr/>
        </p:nvCxnSpPr>
        <p:spPr>
          <a:xfrm>
            <a:off x="2099659" y="4011769"/>
            <a:ext cx="927535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화살표: 오각형 10">
            <a:extLst>
              <a:ext uri="{FF2B5EF4-FFF2-40B4-BE49-F238E27FC236}">
                <a16:creationId xmlns:a16="http://schemas.microsoft.com/office/drawing/2014/main" id="{8B52B3B2-E7CB-AA63-9E15-89BFD1DAB070}"/>
              </a:ext>
            </a:extLst>
          </p:cNvPr>
          <p:cNvSpPr/>
          <p:nvPr/>
        </p:nvSpPr>
        <p:spPr>
          <a:xfrm>
            <a:off x="1032017" y="3444172"/>
            <a:ext cx="970948" cy="561274"/>
          </a:xfrm>
          <a:prstGeom prst="homePlat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/>
              <a:t>풀이</a:t>
            </a:r>
          </a:p>
        </p:txBody>
      </p:sp>
      <p:sp>
        <p:nvSpPr>
          <p:cNvPr id="56" name="화살표: 오각형 11">
            <a:extLst>
              <a:ext uri="{FF2B5EF4-FFF2-40B4-BE49-F238E27FC236}">
                <a16:creationId xmlns:a16="http://schemas.microsoft.com/office/drawing/2014/main" id="{E1E653E0-FCC2-F57B-6ABF-3D9BE1FF49F0}"/>
              </a:ext>
            </a:extLst>
          </p:cNvPr>
          <p:cNvSpPr/>
          <p:nvPr/>
        </p:nvSpPr>
        <p:spPr>
          <a:xfrm>
            <a:off x="7658132" y="5521608"/>
            <a:ext cx="946337" cy="561274"/>
          </a:xfrm>
          <a:prstGeom prst="homePlat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/>
              <a:t>답</a:t>
            </a:r>
          </a:p>
        </p:txBody>
      </p:sp>
      <p:cxnSp>
        <p:nvCxnSpPr>
          <p:cNvPr id="65" name="직선 연결선 64">
            <a:extLst>
              <a:ext uri="{FF2B5EF4-FFF2-40B4-BE49-F238E27FC236}">
                <a16:creationId xmlns:a16="http://schemas.microsoft.com/office/drawing/2014/main" id="{B4128CBE-EDA6-3601-DA84-7A204D52ECF6}"/>
              </a:ext>
            </a:extLst>
          </p:cNvPr>
          <p:cNvCxnSpPr>
            <a:cxnSpLocks/>
          </p:cNvCxnSpPr>
          <p:nvPr/>
        </p:nvCxnSpPr>
        <p:spPr>
          <a:xfrm>
            <a:off x="2099659" y="4659841"/>
            <a:ext cx="927535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" name="그룹 3"/>
          <p:cNvGrpSpPr/>
          <p:nvPr/>
        </p:nvGrpSpPr>
        <p:grpSpPr>
          <a:xfrm>
            <a:off x="2049028" y="3366876"/>
            <a:ext cx="9680448" cy="1289786"/>
            <a:chOff x="2066195" y="3356992"/>
            <a:chExt cx="9308821" cy="1289786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FA080BE-32C5-CCAC-5F80-72A66158638D}"/>
                </a:ext>
              </a:extLst>
            </p:cNvPr>
            <p:cNvSpPr txBox="1"/>
            <p:nvPr/>
          </p:nvSpPr>
          <p:spPr>
            <a:xfrm>
              <a:off x="2082274" y="3356992"/>
              <a:ext cx="929274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200" b="1" dirty="0">
                  <a:solidFill>
                    <a:srgbClr val="FF0000"/>
                  </a:solidFill>
                </a:rPr>
                <a:t>    </a:t>
              </a:r>
              <a:r>
                <a:rPr lang="en-US" altLang="ko-KR" sz="3200" b="1" dirty="0">
                  <a:solidFill>
                    <a:srgbClr val="FF0000"/>
                  </a:solidFill>
                </a:rPr>
                <a:t>200</a:t>
              </a:r>
              <a:r>
                <a:rPr lang="ko-KR" altLang="en-US" sz="3200" b="1" dirty="0">
                  <a:solidFill>
                    <a:srgbClr val="FF0000"/>
                  </a:solidFill>
                </a:rPr>
                <a:t>만</a:t>
              </a:r>
              <a:r>
                <a:rPr lang="en-US" altLang="ko-KR" sz="3200" b="1" dirty="0">
                  <a:solidFill>
                    <a:srgbClr val="FF0000"/>
                  </a:solidFill>
                </a:rPr>
                <a:t>-220</a:t>
              </a:r>
              <a:r>
                <a:rPr lang="ko-KR" altLang="en-US" sz="3200" b="1" dirty="0">
                  <a:solidFill>
                    <a:srgbClr val="FF0000"/>
                  </a:solidFill>
                </a:rPr>
                <a:t>만</a:t>
              </a:r>
              <a:r>
                <a:rPr lang="en-US" altLang="ko-KR" sz="3200" b="1" dirty="0">
                  <a:solidFill>
                    <a:srgbClr val="FF0000"/>
                  </a:solidFill>
                </a:rPr>
                <a:t>-240</a:t>
              </a:r>
              <a:r>
                <a:rPr lang="ko-KR" altLang="en-US" sz="3200" b="1" dirty="0">
                  <a:solidFill>
                    <a:srgbClr val="FF0000"/>
                  </a:solidFill>
                </a:rPr>
                <a:t>만</a:t>
              </a:r>
              <a:r>
                <a:rPr lang="en-US" altLang="ko-KR" sz="3200" b="1" dirty="0">
                  <a:solidFill>
                    <a:srgbClr val="FF0000"/>
                  </a:solidFill>
                </a:rPr>
                <a:t>-260</a:t>
              </a:r>
              <a:r>
                <a:rPr lang="ko-KR" altLang="en-US" sz="3200" b="1" dirty="0">
                  <a:solidFill>
                    <a:srgbClr val="FF0000"/>
                  </a:solidFill>
                </a:rPr>
                <a:t>만</a:t>
              </a:r>
              <a:r>
                <a:rPr lang="en-US" altLang="ko-KR" sz="3200" b="1" dirty="0">
                  <a:solidFill>
                    <a:srgbClr val="FF0000"/>
                  </a:solidFill>
                </a:rPr>
                <a:t>-280</a:t>
              </a:r>
              <a:r>
                <a:rPr lang="ko-KR" altLang="en-US" sz="3200" b="1" dirty="0">
                  <a:solidFill>
                    <a:srgbClr val="FF0000"/>
                  </a:solidFill>
                </a:rPr>
                <a:t>만</a:t>
              </a:r>
              <a:r>
                <a:rPr lang="en-US" altLang="ko-KR" sz="3200" b="1" dirty="0">
                  <a:solidFill>
                    <a:srgbClr val="FF0000"/>
                  </a:solidFill>
                </a:rPr>
                <a:t>-300</a:t>
              </a:r>
              <a:r>
                <a:rPr lang="ko-KR" altLang="en-US" sz="3200" b="1" dirty="0">
                  <a:solidFill>
                    <a:srgbClr val="FF0000"/>
                  </a:solidFill>
                </a:rPr>
                <a:t>만이므로</a:t>
              </a:r>
              <a:r>
                <a:rPr lang="en-US" altLang="ko-KR" sz="3200" b="1" dirty="0">
                  <a:solidFill>
                    <a:srgbClr val="FF0000"/>
                  </a:solidFill>
                </a:rPr>
                <a:t> </a:t>
              </a:r>
              <a:endParaRPr lang="ko-KR" alt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67" name="타원 66">
              <a:extLst>
                <a:ext uri="{FF2B5EF4-FFF2-40B4-BE49-F238E27FC236}">
                  <a16:creationId xmlns:a16="http://schemas.microsoft.com/office/drawing/2014/main" id="{1F06BBFF-7455-A144-2219-1C4D5BBBB04D}"/>
                </a:ext>
              </a:extLst>
            </p:cNvPr>
            <p:cNvSpPr/>
            <p:nvPr/>
          </p:nvSpPr>
          <p:spPr>
            <a:xfrm>
              <a:off x="2132955" y="3444172"/>
              <a:ext cx="503119" cy="5031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b="1" dirty="0"/>
                <a:t>예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7FA080BE-32C5-CCAC-5F80-72A66158638D}"/>
                </a:ext>
              </a:extLst>
            </p:cNvPr>
            <p:cNvSpPr txBox="1"/>
            <p:nvPr/>
          </p:nvSpPr>
          <p:spPr>
            <a:xfrm>
              <a:off x="2066195" y="4062003"/>
              <a:ext cx="92927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200" b="1" dirty="0">
                  <a:solidFill>
                    <a:srgbClr val="FF0000"/>
                  </a:solidFill>
                </a:rPr>
                <a:t>20</a:t>
              </a:r>
              <a:r>
                <a:rPr lang="ko-KR" altLang="en-US" sz="3200" b="1" dirty="0" err="1">
                  <a:solidFill>
                    <a:srgbClr val="FF0000"/>
                  </a:solidFill>
                </a:rPr>
                <a:t>만씩</a:t>
              </a:r>
              <a:r>
                <a:rPr lang="ko-KR" altLang="en-US" sz="3200" b="1" dirty="0">
                  <a:solidFill>
                    <a:srgbClr val="FF0000"/>
                  </a:solidFill>
                </a:rPr>
                <a:t> </a:t>
              </a:r>
              <a:r>
                <a:rPr lang="en-US" altLang="ko-KR" sz="3200" b="1" dirty="0">
                  <a:solidFill>
                    <a:srgbClr val="FF0000"/>
                  </a:solidFill>
                </a:rPr>
                <a:t>6</a:t>
              </a:r>
              <a:r>
                <a:rPr lang="ko-KR" altLang="en-US" sz="3200" b="1" dirty="0">
                  <a:solidFill>
                    <a:srgbClr val="FF0000"/>
                  </a:solidFill>
                </a:rPr>
                <a:t>번 뛰어 세기 한 것입니다</a:t>
              </a:r>
              <a:r>
                <a:rPr lang="en-US" altLang="ko-KR" sz="3200" b="1" dirty="0">
                  <a:solidFill>
                    <a:srgbClr val="FF0000"/>
                  </a:solidFill>
                </a:rPr>
                <a:t>. </a:t>
              </a:r>
              <a:r>
                <a:rPr lang="ko-KR" altLang="en-US" sz="3200" b="1" dirty="0">
                  <a:solidFill>
                    <a:srgbClr val="FF0000"/>
                  </a:solidFill>
                </a:rPr>
                <a:t>따라서 연필</a:t>
              </a:r>
            </a:p>
          </p:txBody>
        </p:sp>
      </p:grpSp>
      <p:cxnSp>
        <p:nvCxnSpPr>
          <p:cNvPr id="70" name="직선 연결선 69">
            <a:extLst>
              <a:ext uri="{FF2B5EF4-FFF2-40B4-BE49-F238E27FC236}">
                <a16:creationId xmlns:a16="http://schemas.microsoft.com/office/drawing/2014/main" id="{018805CF-9CCC-EF03-11BB-50C3C8A689CD}"/>
              </a:ext>
            </a:extLst>
          </p:cNvPr>
          <p:cNvCxnSpPr>
            <a:cxnSpLocks/>
          </p:cNvCxnSpPr>
          <p:nvPr/>
        </p:nvCxnSpPr>
        <p:spPr>
          <a:xfrm>
            <a:off x="8702610" y="6082882"/>
            <a:ext cx="207457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2" name="그룹 71"/>
          <p:cNvGrpSpPr/>
          <p:nvPr/>
        </p:nvGrpSpPr>
        <p:grpSpPr>
          <a:xfrm>
            <a:off x="236948" y="6391126"/>
            <a:ext cx="4815320" cy="396000"/>
            <a:chOff x="236948" y="6391126"/>
            <a:chExt cx="4815320" cy="396000"/>
          </a:xfrm>
        </p:grpSpPr>
        <p:sp>
          <p:nvSpPr>
            <p:cNvPr id="73" name="사각형: 둥근 모서리 50">
              <a:hlinkClick r:id="rId9" action="ppaction://hlinksldjump"/>
              <a:extLst>
                <a:ext uri="{FF2B5EF4-FFF2-40B4-BE49-F238E27FC236}">
                  <a16:creationId xmlns:a16="http://schemas.microsoft.com/office/drawing/2014/main" id="{EFABABE7-1098-FF45-ABB4-A65E4A211140}"/>
                </a:ext>
              </a:extLst>
            </p:cNvPr>
            <p:cNvSpPr/>
            <p:nvPr/>
          </p:nvSpPr>
          <p:spPr>
            <a:xfrm>
              <a:off x="236948" y="6391126"/>
              <a:ext cx="977023" cy="39600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차시 시작</a:t>
              </a:r>
            </a:p>
          </p:txBody>
        </p:sp>
        <p:sp>
          <p:nvSpPr>
            <p:cNvPr id="74" name="사각형: 둥근 모서리 56">
              <a:hlinkClick r:id="rId10" action="ppaction://hlinksldjump"/>
              <a:extLst>
                <a:ext uri="{FF2B5EF4-FFF2-40B4-BE49-F238E27FC236}">
                  <a16:creationId xmlns:a16="http://schemas.microsoft.com/office/drawing/2014/main" id="{69D77862-6587-11EE-D229-E18895CED55B}"/>
                </a:ext>
              </a:extLst>
            </p:cNvPr>
            <p:cNvSpPr/>
            <p:nvPr/>
          </p:nvSpPr>
          <p:spPr>
            <a:xfrm>
              <a:off x="1839430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1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75" name="사각형: 둥근 모서리 57">
              <a:hlinkClick r:id="rId11" action="ppaction://hlinksldjump"/>
              <a:extLst>
                <a:ext uri="{FF2B5EF4-FFF2-40B4-BE49-F238E27FC236}">
                  <a16:creationId xmlns:a16="http://schemas.microsoft.com/office/drawing/2014/main" id="{FE7AE15E-D47B-C23B-5255-25D143496A52}"/>
                </a:ext>
              </a:extLst>
            </p:cNvPr>
            <p:cNvSpPr/>
            <p:nvPr/>
          </p:nvSpPr>
          <p:spPr>
            <a:xfrm>
              <a:off x="2380839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2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76" name="사각형: 둥근 모서리 58">
              <a:hlinkClick r:id="rId12" action="ppaction://hlinksldjump"/>
              <a:extLst>
                <a:ext uri="{FF2B5EF4-FFF2-40B4-BE49-F238E27FC236}">
                  <a16:creationId xmlns:a16="http://schemas.microsoft.com/office/drawing/2014/main" id="{4A72314A-33DB-18AB-2C91-29AEB07C852F}"/>
                </a:ext>
              </a:extLst>
            </p:cNvPr>
            <p:cNvSpPr/>
            <p:nvPr/>
          </p:nvSpPr>
          <p:spPr>
            <a:xfrm>
              <a:off x="2922248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3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77" name="사각형: 둥근 모서리 59">
              <a:hlinkClick r:id="rId13" action="ppaction://hlinksldjump"/>
              <a:extLst>
                <a:ext uri="{FF2B5EF4-FFF2-40B4-BE49-F238E27FC236}">
                  <a16:creationId xmlns:a16="http://schemas.microsoft.com/office/drawing/2014/main" id="{C26B3CE0-6909-2962-951B-53525AD4ECB5}"/>
                </a:ext>
              </a:extLst>
            </p:cNvPr>
            <p:cNvSpPr/>
            <p:nvPr/>
          </p:nvSpPr>
          <p:spPr>
            <a:xfrm>
              <a:off x="3463657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868686"/>
                  </a:solidFill>
                </a:rPr>
                <a:t>4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78" name="사각형: 둥근 모서리 60">
              <a:hlinkClick r:id="rId14" action="ppaction://hlinksldjump"/>
              <a:extLst>
                <a:ext uri="{FF2B5EF4-FFF2-40B4-BE49-F238E27FC236}">
                  <a16:creationId xmlns:a16="http://schemas.microsoft.com/office/drawing/2014/main" id="{CDBAD1CD-871A-8D09-5ECD-53C9C61ABF4B}"/>
                </a:ext>
              </a:extLst>
            </p:cNvPr>
            <p:cNvSpPr/>
            <p:nvPr/>
          </p:nvSpPr>
          <p:spPr>
            <a:xfrm>
              <a:off x="1249587" y="6401095"/>
              <a:ext cx="554227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도입</a:t>
              </a:r>
            </a:p>
          </p:txBody>
        </p:sp>
        <p:sp>
          <p:nvSpPr>
            <p:cNvPr id="79" name="사각형: 둥근 모서리 61">
              <a:hlinkClick r:id="rId15" action="ppaction://hlinksldjump"/>
              <a:extLst>
                <a:ext uri="{FF2B5EF4-FFF2-40B4-BE49-F238E27FC236}">
                  <a16:creationId xmlns:a16="http://schemas.microsoft.com/office/drawing/2014/main" id="{05750F8A-BD65-5AA4-4D70-4A0AA550DA7E}"/>
                </a:ext>
              </a:extLst>
            </p:cNvPr>
            <p:cNvSpPr/>
            <p:nvPr/>
          </p:nvSpPr>
          <p:spPr>
            <a:xfrm>
              <a:off x="4005066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40B6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bg1"/>
                  </a:solidFill>
                </a:rPr>
                <a:t>5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80" name="사각형: 둥근 모서리 62">
              <a:hlinkClick r:id="rId16" action="ppaction://hlinksldjump"/>
              <a:extLst>
                <a:ext uri="{FF2B5EF4-FFF2-40B4-BE49-F238E27FC236}">
                  <a16:creationId xmlns:a16="http://schemas.microsoft.com/office/drawing/2014/main" id="{3C159C05-2F7D-1A31-75CE-12E414F3DC05}"/>
                </a:ext>
              </a:extLst>
            </p:cNvPr>
            <p:cNvSpPr/>
            <p:nvPr/>
          </p:nvSpPr>
          <p:spPr>
            <a:xfrm>
              <a:off x="4546475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868686"/>
                  </a:solidFill>
                </a:rPr>
                <a:t>6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</p:grpSp>
      <p:pic>
        <p:nvPicPr>
          <p:cNvPr id="53" name="그림 52">
            <a:extLst>
              <a:ext uri="{FF2B5EF4-FFF2-40B4-BE49-F238E27FC236}">
                <a16:creationId xmlns:a16="http://schemas.microsoft.com/office/drawing/2014/main" id="{E9F77A8B-4491-9BBA-AC9D-7074795FDE33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/>
          <a:stretch/>
        </p:blipFill>
        <p:spPr>
          <a:xfrm>
            <a:off x="6179080" y="4077072"/>
            <a:ext cx="566777" cy="556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50" name="그림 49">
            <a:extLst>
              <a:ext uri="{FF2B5EF4-FFF2-40B4-BE49-F238E27FC236}">
                <a16:creationId xmlns:a16="http://schemas.microsoft.com/office/drawing/2014/main" id="{9DE86420-FEFE-46E3-80DA-13CC2D44A104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/>
          <a:stretch/>
        </p:blipFill>
        <p:spPr>
          <a:xfrm>
            <a:off x="9499326" y="5526553"/>
            <a:ext cx="566777" cy="556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5" name="그림 28">
            <a:extLst>
              <a:ext uri="{FF2B5EF4-FFF2-40B4-BE49-F238E27FC236}">
                <a16:creationId xmlns:a16="http://schemas.microsoft.com/office/drawing/2014/main" id="{6B6B6E06-0EF0-7920-5E9A-1FB63A5E93D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355686" y="269324"/>
            <a:ext cx="360568" cy="208853"/>
          </a:xfrm>
          <a:prstGeom prst="rect">
            <a:avLst/>
          </a:prstGeom>
        </p:spPr>
      </p:pic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D8B36468-9301-6E48-DA30-F141F947BE6A}"/>
              </a:ext>
            </a:extLst>
          </p:cNvPr>
          <p:cNvCxnSpPr>
            <a:cxnSpLocks/>
          </p:cNvCxnSpPr>
          <p:nvPr/>
        </p:nvCxnSpPr>
        <p:spPr>
          <a:xfrm>
            <a:off x="2049028" y="5373216"/>
            <a:ext cx="927535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F441450-6483-4265-6EC8-31BE083E155D}"/>
              </a:ext>
            </a:extLst>
          </p:cNvPr>
          <p:cNvSpPr txBox="1"/>
          <p:nvPr/>
        </p:nvSpPr>
        <p:spPr>
          <a:xfrm>
            <a:off x="2065748" y="4728525"/>
            <a:ext cx="9663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rgbClr val="FF0000"/>
                </a:solidFill>
              </a:rPr>
              <a:t>300</a:t>
            </a:r>
            <a:r>
              <a:rPr lang="ko-KR" altLang="en-US" sz="3200" b="1" dirty="0">
                <a:solidFill>
                  <a:srgbClr val="FF0000"/>
                </a:solidFill>
              </a:rPr>
              <a:t>만 자루를 만들려면 </a:t>
            </a:r>
            <a:r>
              <a:rPr lang="en-US" altLang="ko-KR" sz="3200" b="1" dirty="0">
                <a:solidFill>
                  <a:srgbClr val="FF0000"/>
                </a:solidFill>
              </a:rPr>
              <a:t>6</a:t>
            </a:r>
            <a:r>
              <a:rPr lang="ko-KR" altLang="en-US" sz="3200" b="1" dirty="0">
                <a:solidFill>
                  <a:srgbClr val="FF0000"/>
                </a:solidFill>
              </a:rPr>
              <a:t>일을 더 만들어야 합니다</a:t>
            </a:r>
            <a:r>
              <a:rPr lang="en-US" altLang="ko-KR" sz="3200" b="1" dirty="0">
                <a:solidFill>
                  <a:srgbClr val="FF0000"/>
                </a:solidFill>
              </a:rPr>
              <a:t>.</a:t>
            </a:r>
            <a:endParaRPr lang="ko-KR" alt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90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>
            <a:extLst>
              <a:ext uri="{FF2B5EF4-FFF2-40B4-BE49-F238E27FC236}">
                <a16:creationId xmlns:a16="http://schemas.microsoft.com/office/drawing/2014/main" id="{85C97E76-1205-2A21-CD48-B4B4EBB5A2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173" y="2866843"/>
            <a:ext cx="6777152" cy="320962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86934DA-A915-4420-6AB1-A8921ED628B0}"/>
              </a:ext>
            </a:extLst>
          </p:cNvPr>
          <p:cNvSpPr txBox="1"/>
          <p:nvPr/>
        </p:nvSpPr>
        <p:spPr>
          <a:xfrm>
            <a:off x="1010427" y="1735658"/>
            <a:ext cx="10342999" cy="182047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ko-KR" altLang="en-US" sz="3600" b="1" spc="-300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얼마씩 뛰어 세기를 해야 보물을 찾을 수 있을지 기호를 쓰고</a:t>
            </a:r>
            <a:r>
              <a:rPr lang="en-US" altLang="ko-KR" sz="3600" b="1" spc="-300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, </a:t>
            </a:r>
            <a:r>
              <a:rPr lang="ko-KR" altLang="en-US" sz="3600" b="1" spc="-300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길을 그려 보세요</a:t>
            </a:r>
            <a:r>
              <a:rPr lang="en-US" altLang="ko-KR" sz="3600" b="1" spc="-300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.</a:t>
            </a:r>
            <a:endParaRPr lang="ko-KR" altLang="en-US" sz="3600" b="1" spc="-300" dirty="0">
              <a:solidFill>
                <a:sysClr val="windowText" lastClr="000000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pic>
        <p:nvPicPr>
          <p:cNvPr id="8" name="그래픽 2">
            <a:extLst>
              <a:ext uri="{FF2B5EF4-FFF2-40B4-BE49-F238E27FC236}">
                <a16:creationId xmlns:a16="http://schemas.microsoft.com/office/drawing/2014/main" id="{E42E4E99-71F3-52E5-C9E9-CCBAE6E3FB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75790" y="66830"/>
            <a:ext cx="215900" cy="289151"/>
          </a:xfrm>
          <a:prstGeom prst="rect">
            <a:avLst/>
          </a:prstGeom>
        </p:spPr>
      </p:pic>
      <p:pic>
        <p:nvPicPr>
          <p:cNvPr id="12" name="그래픽 4">
            <a:extLst>
              <a:ext uri="{FF2B5EF4-FFF2-40B4-BE49-F238E27FC236}">
                <a16:creationId xmlns:a16="http://schemas.microsoft.com/office/drawing/2014/main" id="{CFAF2013-0AB2-E73C-B239-4833281EDE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07376" y="66830"/>
            <a:ext cx="215900" cy="289151"/>
          </a:xfrm>
          <a:prstGeom prst="rect">
            <a:avLst/>
          </a:prstGeom>
        </p:spPr>
      </p:pic>
      <p:grpSp>
        <p:nvGrpSpPr>
          <p:cNvPr id="37" name="그룹 36">
            <a:extLst>
              <a:ext uri="{FF2B5EF4-FFF2-40B4-BE49-F238E27FC236}">
                <a16:creationId xmlns:a16="http://schemas.microsoft.com/office/drawing/2014/main" id="{E5C86E54-F688-E955-948A-4CAACAB8AC71}"/>
              </a:ext>
            </a:extLst>
          </p:cNvPr>
          <p:cNvGrpSpPr/>
          <p:nvPr/>
        </p:nvGrpSpPr>
        <p:grpSpPr>
          <a:xfrm>
            <a:off x="10451275" y="6473873"/>
            <a:ext cx="1549381" cy="254013"/>
            <a:chOff x="10379267" y="6473873"/>
            <a:chExt cx="1549381" cy="254013"/>
          </a:xfrm>
        </p:grpSpPr>
        <p:grpSp>
          <p:nvGrpSpPr>
            <p:cNvPr id="38" name="그룹 37">
              <a:extLst>
                <a:ext uri="{FF2B5EF4-FFF2-40B4-BE49-F238E27FC236}">
                  <a16:creationId xmlns:a16="http://schemas.microsoft.com/office/drawing/2014/main" id="{E672391F-3481-F7C5-16B5-EF3A4AD679B4}"/>
                </a:ext>
              </a:extLst>
            </p:cNvPr>
            <p:cNvGrpSpPr/>
            <p:nvPr/>
          </p:nvGrpSpPr>
          <p:grpSpPr>
            <a:xfrm>
              <a:off x="10685131" y="6477750"/>
              <a:ext cx="908974" cy="213022"/>
              <a:chOff x="10615267" y="6497260"/>
              <a:chExt cx="908974" cy="213022"/>
            </a:xfrm>
          </p:grpSpPr>
          <p:sp>
            <p:nvSpPr>
              <p:cNvPr id="48" name="직사각형 47">
                <a:extLst>
                  <a:ext uri="{FF2B5EF4-FFF2-40B4-BE49-F238E27FC236}">
                    <a16:creationId xmlns:a16="http://schemas.microsoft.com/office/drawing/2014/main" id="{042549D7-22A5-6542-CCC6-8628E54E7660}"/>
                  </a:ext>
                </a:extLst>
              </p:cNvPr>
              <p:cNvSpPr/>
              <p:nvPr/>
            </p:nvSpPr>
            <p:spPr>
              <a:xfrm>
                <a:off x="11201143" y="6519009"/>
                <a:ext cx="32309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8</a:t>
                </a:r>
              </a:p>
            </p:txBody>
          </p:sp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90E8EC1F-CF94-3CE5-AC4F-C9CF3475A53E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50" name="직사각형 49">
                <a:extLst>
                  <a:ext uri="{FF2B5EF4-FFF2-40B4-BE49-F238E27FC236}">
                    <a16:creationId xmlns:a16="http://schemas.microsoft.com/office/drawing/2014/main" id="{9EB7E385-614E-35DF-B897-E0F99DE668FF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39" name="그림 38">
              <a:hlinkClick r:id="rId6" action="ppaction://hlinksldjump"/>
              <a:extLst>
                <a:ext uri="{FF2B5EF4-FFF2-40B4-BE49-F238E27FC236}">
                  <a16:creationId xmlns:a16="http://schemas.microsoft.com/office/drawing/2014/main" id="{A1ECB1C1-C72C-81D1-C2F2-B45B28B250E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11674635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47" name="그림 46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3E8CA2D6-C368-018E-11FF-40D56E46F4D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/>
          </p:blipFill>
          <p:spPr>
            <a:xfrm>
              <a:off x="10379267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id="{F7348426-DB12-A543-6DAC-2E84FF2E3C38}"/>
              </a:ext>
            </a:extLst>
          </p:cNvPr>
          <p:cNvGrpSpPr/>
          <p:nvPr/>
        </p:nvGrpSpPr>
        <p:grpSpPr>
          <a:xfrm>
            <a:off x="8070541" y="169139"/>
            <a:ext cx="3921590" cy="396662"/>
            <a:chOff x="6057749" y="6397923"/>
            <a:chExt cx="3921590" cy="396662"/>
          </a:xfrm>
        </p:grpSpPr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id="{5320D90B-FEC0-C293-7736-E5EA2526CEB2}"/>
                </a:ext>
              </a:extLst>
            </p:cNvPr>
            <p:cNvGrpSpPr/>
            <p:nvPr/>
          </p:nvGrpSpPr>
          <p:grpSpPr>
            <a:xfrm>
              <a:off x="6057749" y="6398585"/>
              <a:ext cx="1753714" cy="396000"/>
              <a:chOff x="6057749" y="6398585"/>
              <a:chExt cx="1753714" cy="396000"/>
            </a:xfrm>
          </p:grpSpPr>
          <p:pic>
            <p:nvPicPr>
              <p:cNvPr id="21" name="그래픽 57">
                <a:extLst>
                  <a:ext uri="{FF2B5EF4-FFF2-40B4-BE49-F238E27FC236}">
                    <a16:creationId xmlns:a16="http://schemas.microsoft.com/office/drawing/2014/main" id="{A5214A43-4965-D473-E676-BA1BECA2F6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/>
            </p:blipFill>
            <p:spPr>
              <a:xfrm>
                <a:off x="6057749" y="6398585"/>
                <a:ext cx="1753714" cy="396000"/>
              </a:xfrm>
              <a:prstGeom prst="rect">
                <a:avLst/>
              </a:prstGeom>
            </p:spPr>
          </p:pic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C95C48C-1E64-4719-8915-18E6E30B85C8}"/>
                  </a:ext>
                </a:extLst>
              </p:cNvPr>
              <p:cNvSpPr txBox="1"/>
              <p:nvPr/>
            </p:nvSpPr>
            <p:spPr>
              <a:xfrm>
                <a:off x="6632292" y="643325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spc="-15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20~21</a:t>
                </a:r>
                <a:r>
                  <a:rPr kumimoji="0" lang="ko-KR" altLang="en-US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  <p:grpSp>
          <p:nvGrpSpPr>
            <p:cNvPr id="10" name="그룹 9">
              <a:extLst>
                <a:ext uri="{FF2B5EF4-FFF2-40B4-BE49-F238E27FC236}">
                  <a16:creationId xmlns:a16="http://schemas.microsoft.com/office/drawing/2014/main" id="{9D223DA8-7B4C-12BA-2ED2-8D4251252157}"/>
                </a:ext>
              </a:extLst>
            </p:cNvPr>
            <p:cNvGrpSpPr/>
            <p:nvPr/>
          </p:nvGrpSpPr>
          <p:grpSpPr>
            <a:xfrm>
              <a:off x="7869558" y="6397923"/>
              <a:ext cx="2109781" cy="396000"/>
              <a:chOff x="7869558" y="6397923"/>
              <a:chExt cx="2109781" cy="396000"/>
            </a:xfrm>
          </p:grpSpPr>
          <p:pic>
            <p:nvPicPr>
              <p:cNvPr id="11" name="그래픽 60">
                <a:extLst>
                  <a:ext uri="{FF2B5EF4-FFF2-40B4-BE49-F238E27FC236}">
                    <a16:creationId xmlns:a16="http://schemas.microsoft.com/office/drawing/2014/main" id="{185E00E5-81AD-82DE-BD25-B1926404A4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rcRect/>
              <a:stretch/>
            </p:blipFill>
            <p:spPr>
              <a:xfrm>
                <a:off x="7869558" y="6397923"/>
                <a:ext cx="2109781" cy="396000"/>
              </a:xfrm>
              <a:prstGeom prst="rect">
                <a:avLst/>
              </a:prstGeom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722451A-73A5-19D4-DC97-96AF7C24CB7A}"/>
                  </a:ext>
                </a:extLst>
              </p:cNvPr>
              <p:cNvSpPr txBox="1"/>
              <p:nvPr/>
            </p:nvSpPr>
            <p:spPr>
              <a:xfrm>
                <a:off x="8799752" y="642190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spc="-15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16~17</a:t>
                </a:r>
                <a:r>
                  <a:rPr kumimoji="0" lang="ko-KR" altLang="en-US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</p:grpSp>
      <p:sp>
        <p:nvSpPr>
          <p:cNvPr id="59" name="직사각형 58"/>
          <p:cNvSpPr/>
          <p:nvPr/>
        </p:nvSpPr>
        <p:spPr>
          <a:xfrm>
            <a:off x="7653132" y="5532372"/>
            <a:ext cx="40129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b="1" dirty="0"/>
              <a:t>(                      )</a:t>
            </a:r>
            <a:endParaRPr lang="ko-KR" altLang="en-US" sz="3200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A6A3F10-F030-4B1E-AC32-F522FD7FD83B}"/>
              </a:ext>
            </a:extLst>
          </p:cNvPr>
          <p:cNvSpPr txBox="1"/>
          <p:nvPr/>
        </p:nvSpPr>
        <p:spPr>
          <a:xfrm>
            <a:off x="9004348" y="5564478"/>
            <a:ext cx="1310548" cy="55834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ko-KR"/>
            </a:defPPr>
            <a:lvl1pPr algn="ctr">
              <a:lnSpc>
                <a:spcPct val="120000"/>
              </a:lnSpc>
              <a:defRPr sz="3200" b="1" spc="-300">
                <a:solidFill>
                  <a:srgbClr val="FD5214"/>
                </a:solidFill>
              </a:defRPr>
            </a:lvl1pPr>
          </a:lstStyle>
          <a:p>
            <a:r>
              <a:rPr lang="ko-KR" altLang="en-US" dirty="0">
                <a:solidFill>
                  <a:srgbClr val="FF0000"/>
                </a:solidFill>
              </a:rPr>
              <a:t>㉡</a:t>
            </a:r>
          </a:p>
        </p:txBody>
      </p:sp>
      <p:grpSp>
        <p:nvGrpSpPr>
          <p:cNvPr id="72" name="그룹 71"/>
          <p:cNvGrpSpPr/>
          <p:nvPr/>
        </p:nvGrpSpPr>
        <p:grpSpPr>
          <a:xfrm>
            <a:off x="236948" y="6391126"/>
            <a:ext cx="4815320" cy="396000"/>
            <a:chOff x="236948" y="6391126"/>
            <a:chExt cx="4815320" cy="396000"/>
          </a:xfrm>
        </p:grpSpPr>
        <p:sp>
          <p:nvSpPr>
            <p:cNvPr id="73" name="사각형: 둥근 모서리 46">
              <a:hlinkClick r:id="rId11" action="ppaction://hlinksldjump"/>
              <a:extLst>
                <a:ext uri="{FF2B5EF4-FFF2-40B4-BE49-F238E27FC236}">
                  <a16:creationId xmlns:a16="http://schemas.microsoft.com/office/drawing/2014/main" id="{A2676485-BDB0-4ACE-1CC3-DF0910233CC1}"/>
                </a:ext>
              </a:extLst>
            </p:cNvPr>
            <p:cNvSpPr/>
            <p:nvPr/>
          </p:nvSpPr>
          <p:spPr>
            <a:xfrm>
              <a:off x="236948" y="6391126"/>
              <a:ext cx="977023" cy="39600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차시 시작</a:t>
              </a:r>
            </a:p>
          </p:txBody>
        </p:sp>
        <p:sp>
          <p:nvSpPr>
            <p:cNvPr id="74" name="사각형: 둥근 모서리 47">
              <a:hlinkClick r:id="rId12" action="ppaction://hlinksldjump"/>
              <a:extLst>
                <a:ext uri="{FF2B5EF4-FFF2-40B4-BE49-F238E27FC236}">
                  <a16:creationId xmlns:a16="http://schemas.microsoft.com/office/drawing/2014/main" id="{4ADEEE34-99FA-666E-1D70-C1C8BD35325C}"/>
                </a:ext>
              </a:extLst>
            </p:cNvPr>
            <p:cNvSpPr/>
            <p:nvPr/>
          </p:nvSpPr>
          <p:spPr>
            <a:xfrm>
              <a:off x="1839430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1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75" name="사각형: 둥근 모서리 48">
              <a:hlinkClick r:id="rId13" action="ppaction://hlinksldjump"/>
              <a:extLst>
                <a:ext uri="{FF2B5EF4-FFF2-40B4-BE49-F238E27FC236}">
                  <a16:creationId xmlns:a16="http://schemas.microsoft.com/office/drawing/2014/main" id="{4CB4E4FD-78C5-C673-75B2-C6046A3E8E73}"/>
                </a:ext>
              </a:extLst>
            </p:cNvPr>
            <p:cNvSpPr/>
            <p:nvPr/>
          </p:nvSpPr>
          <p:spPr>
            <a:xfrm>
              <a:off x="2380839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2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76" name="사각형: 둥근 모서리 49">
              <a:hlinkClick r:id="rId14" action="ppaction://hlinksldjump"/>
              <a:extLst>
                <a:ext uri="{FF2B5EF4-FFF2-40B4-BE49-F238E27FC236}">
                  <a16:creationId xmlns:a16="http://schemas.microsoft.com/office/drawing/2014/main" id="{9158B5CB-FBAD-7280-ED40-F218F6CC9CDC}"/>
                </a:ext>
              </a:extLst>
            </p:cNvPr>
            <p:cNvSpPr/>
            <p:nvPr/>
          </p:nvSpPr>
          <p:spPr>
            <a:xfrm>
              <a:off x="2922248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3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77" name="사각형: 둥근 모서리 50">
              <a:hlinkClick r:id="rId15" action="ppaction://hlinksldjump"/>
              <a:extLst>
                <a:ext uri="{FF2B5EF4-FFF2-40B4-BE49-F238E27FC236}">
                  <a16:creationId xmlns:a16="http://schemas.microsoft.com/office/drawing/2014/main" id="{28C1D6E2-D6B0-DC8D-362C-7674814528FB}"/>
                </a:ext>
              </a:extLst>
            </p:cNvPr>
            <p:cNvSpPr/>
            <p:nvPr/>
          </p:nvSpPr>
          <p:spPr>
            <a:xfrm>
              <a:off x="3463657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868686"/>
                  </a:solidFill>
                </a:rPr>
                <a:t>4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78" name="사각형: 둥근 모서리 56">
              <a:hlinkClick r:id="rId16" action="ppaction://hlinksldjump"/>
              <a:extLst>
                <a:ext uri="{FF2B5EF4-FFF2-40B4-BE49-F238E27FC236}">
                  <a16:creationId xmlns:a16="http://schemas.microsoft.com/office/drawing/2014/main" id="{4FC9059C-A393-821C-E133-48F6E7AEE7EC}"/>
                </a:ext>
              </a:extLst>
            </p:cNvPr>
            <p:cNvSpPr/>
            <p:nvPr/>
          </p:nvSpPr>
          <p:spPr>
            <a:xfrm>
              <a:off x="1249587" y="6401095"/>
              <a:ext cx="554227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도입</a:t>
              </a:r>
            </a:p>
          </p:txBody>
        </p:sp>
        <p:sp>
          <p:nvSpPr>
            <p:cNvPr id="79" name="사각형: 둥근 모서리 57">
              <a:hlinkClick r:id="rId17" action="ppaction://hlinksldjump"/>
              <a:extLst>
                <a:ext uri="{FF2B5EF4-FFF2-40B4-BE49-F238E27FC236}">
                  <a16:creationId xmlns:a16="http://schemas.microsoft.com/office/drawing/2014/main" id="{676EA10B-BDDF-ADE4-5EA7-075C79737060}"/>
                </a:ext>
              </a:extLst>
            </p:cNvPr>
            <p:cNvSpPr/>
            <p:nvPr/>
          </p:nvSpPr>
          <p:spPr>
            <a:xfrm>
              <a:off x="4005066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5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80" name="사각형: 둥근 모서리 58">
              <a:hlinkClick r:id="rId6" action="ppaction://hlinksldjump"/>
              <a:extLst>
                <a:ext uri="{FF2B5EF4-FFF2-40B4-BE49-F238E27FC236}">
                  <a16:creationId xmlns:a16="http://schemas.microsoft.com/office/drawing/2014/main" id="{3D039FE6-3513-CF68-30ED-1216A208AE1A}"/>
                </a:ext>
              </a:extLst>
            </p:cNvPr>
            <p:cNvSpPr/>
            <p:nvPr/>
          </p:nvSpPr>
          <p:spPr>
            <a:xfrm>
              <a:off x="4546475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40B6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6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51" name="그림 50">
            <a:extLst>
              <a:ext uri="{FF2B5EF4-FFF2-40B4-BE49-F238E27FC236}">
                <a16:creationId xmlns:a16="http://schemas.microsoft.com/office/drawing/2014/main" id="{F67F3E47-CD25-40F3-A3B5-23649F2F962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12" y="781534"/>
            <a:ext cx="10576985" cy="785031"/>
          </a:xfrm>
          <a:prstGeom prst="rect">
            <a:avLst/>
          </a:prstGeom>
        </p:spPr>
      </p:pic>
      <p:pic>
        <p:nvPicPr>
          <p:cNvPr id="58" name="그림 57">
            <a:extLst>
              <a:ext uri="{FF2B5EF4-FFF2-40B4-BE49-F238E27FC236}">
                <a16:creationId xmlns:a16="http://schemas.microsoft.com/office/drawing/2014/main" id="{95360A11-6BBA-4AFA-8FBC-4221C85FEC39}"/>
              </a:ext>
            </a:extLst>
          </p:cNvPr>
          <p:cNvPicPr>
            <a:picLocks noChangeAspect="1"/>
          </p:cNvPicPr>
          <p:nvPr/>
        </p:nvPicPr>
        <p:blipFill>
          <a:blip r:embed="rId19"/>
          <a:srcRect/>
          <a:stretch/>
        </p:blipFill>
        <p:spPr>
          <a:xfrm>
            <a:off x="5486751" y="2348864"/>
            <a:ext cx="895523" cy="297030"/>
          </a:xfrm>
          <a:prstGeom prst="rect">
            <a:avLst/>
          </a:prstGeom>
        </p:spPr>
      </p:pic>
      <p:pic>
        <p:nvPicPr>
          <p:cNvPr id="60" name="그림 59">
            <a:extLst>
              <a:ext uri="{FF2B5EF4-FFF2-40B4-BE49-F238E27FC236}">
                <a16:creationId xmlns:a16="http://schemas.microsoft.com/office/drawing/2014/main" id="{AAB8BA7A-010A-4A2E-BF11-AC04D1F682B5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/>
          <a:stretch/>
        </p:blipFill>
        <p:spPr>
          <a:xfrm>
            <a:off x="9499326" y="5526553"/>
            <a:ext cx="566777" cy="556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61" name="그림 60">
            <a:hlinkClick r:id="" action="ppaction://customshow?id=0&amp;return=true"/>
            <a:extLst>
              <a:ext uri="{FF2B5EF4-FFF2-40B4-BE49-F238E27FC236}">
                <a16:creationId xmlns:a16="http://schemas.microsoft.com/office/drawing/2014/main" id="{0AE9DAE5-C9A4-41DC-BD05-79B6B8427BE8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/>
          <a:stretch/>
        </p:blipFill>
        <p:spPr>
          <a:xfrm>
            <a:off x="4483575" y="4175222"/>
            <a:ext cx="566777" cy="556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4" name="그림 28">
            <a:extLst>
              <a:ext uri="{FF2B5EF4-FFF2-40B4-BE49-F238E27FC236}">
                <a16:creationId xmlns:a16="http://schemas.microsoft.com/office/drawing/2014/main" id="{6A4773C7-D0D5-EBBE-27FF-70B7D7E7D1BC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355686" y="269324"/>
            <a:ext cx="360568" cy="20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19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4C8BA336-3339-4019-A257-28B78C933A5A}"/>
              </a:ext>
            </a:extLst>
          </p:cNvPr>
          <p:cNvSpPr/>
          <p:nvPr/>
        </p:nvSpPr>
        <p:spPr>
          <a:xfrm>
            <a:off x="0" y="715938"/>
            <a:ext cx="12051324" cy="5521374"/>
          </a:xfrm>
          <a:prstGeom prst="roundRect">
            <a:avLst>
              <a:gd name="adj" fmla="val 8805"/>
            </a:avLst>
          </a:prstGeom>
          <a:solidFill>
            <a:schemeClr val="bg1"/>
          </a:solidFill>
          <a:ln w="38100">
            <a:solidFill>
              <a:srgbClr val="3F97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>
              <a:lnSpc>
                <a:spcPct val="120000"/>
              </a:lnSpc>
            </a:pPr>
            <a:endParaRPr lang="ko-KR" altLang="en-US" b="1" spc="-300"/>
          </a:p>
        </p:txBody>
      </p:sp>
      <p:pic>
        <p:nvPicPr>
          <p:cNvPr id="3" name="그림 2">
            <a:hlinkClick r:id="rId2" action="ppaction://hlinksldjump"/>
            <a:extLst>
              <a:ext uri="{FF2B5EF4-FFF2-40B4-BE49-F238E27FC236}">
                <a16:creationId xmlns:a16="http://schemas.microsoft.com/office/drawing/2014/main" id="{AEE421D6-E8C3-17F7-AC9D-D27D3FA38B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37211" y="908760"/>
            <a:ext cx="360000" cy="360000"/>
          </a:xfrm>
          <a:prstGeom prst="rect">
            <a:avLst/>
          </a:prstGeom>
          <a:effectLst/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2FEC5B94-D760-2858-B64C-5B3F154AB1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9456" y="1268760"/>
            <a:ext cx="9673195" cy="4581172"/>
          </a:xfrm>
          <a:prstGeom prst="rect">
            <a:avLst/>
          </a:prstGeom>
        </p:spPr>
      </p:pic>
      <p:sp>
        <p:nvSpPr>
          <p:cNvPr id="11" name="자유형: 도형 10">
            <a:extLst>
              <a:ext uri="{FF2B5EF4-FFF2-40B4-BE49-F238E27FC236}">
                <a16:creationId xmlns:a16="http://schemas.microsoft.com/office/drawing/2014/main" id="{EFF41873-B3A8-4686-B1C2-EA28B2138DC8}"/>
              </a:ext>
            </a:extLst>
          </p:cNvPr>
          <p:cNvSpPr/>
          <p:nvPr/>
        </p:nvSpPr>
        <p:spPr>
          <a:xfrm>
            <a:off x="3981450" y="2184400"/>
            <a:ext cx="5435600" cy="2978150"/>
          </a:xfrm>
          <a:custGeom>
            <a:avLst/>
            <a:gdLst>
              <a:gd name="connsiteX0" fmla="*/ 0 w 5435600"/>
              <a:gd name="connsiteY0" fmla="*/ 1250950 h 2978150"/>
              <a:gd name="connsiteX1" fmla="*/ 590550 w 5435600"/>
              <a:gd name="connsiteY1" fmla="*/ 1250950 h 2978150"/>
              <a:gd name="connsiteX2" fmla="*/ 590550 w 5435600"/>
              <a:gd name="connsiteY2" fmla="*/ 2978150 h 2978150"/>
              <a:gd name="connsiteX3" fmla="*/ 4718050 w 5435600"/>
              <a:gd name="connsiteY3" fmla="*/ 2971800 h 2978150"/>
              <a:gd name="connsiteX4" fmla="*/ 4724400 w 5435600"/>
              <a:gd name="connsiteY4" fmla="*/ 12700 h 2978150"/>
              <a:gd name="connsiteX5" fmla="*/ 5435600 w 5435600"/>
              <a:gd name="connsiteY5" fmla="*/ 0 h 297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35600" h="2978150">
                <a:moveTo>
                  <a:pt x="0" y="1250950"/>
                </a:moveTo>
                <a:lnTo>
                  <a:pt x="590550" y="1250950"/>
                </a:lnTo>
                <a:lnTo>
                  <a:pt x="590550" y="2978150"/>
                </a:lnTo>
                <a:lnTo>
                  <a:pt x="4718050" y="2971800"/>
                </a:lnTo>
                <a:cubicBezTo>
                  <a:pt x="4720167" y="1985433"/>
                  <a:pt x="4722283" y="999067"/>
                  <a:pt x="4724400" y="12700"/>
                </a:cubicBezTo>
                <a:lnTo>
                  <a:pt x="5435600" y="0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5720850"/>
      </p:ext>
    </p:extLst>
  </p:cSld>
  <p:clrMapOvr>
    <a:masterClrMapping/>
  </p:clrMapOvr>
</p:sld>
</file>

<file path=ppt/theme/theme1.xml><?xml version="1.0" encoding="utf-8"?>
<a:theme xmlns:a="http://schemas.openxmlformats.org/drawingml/2006/main" name="3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356</Words>
  <Application>Microsoft Office PowerPoint</Application>
  <PresentationFormat>와이드스크린</PresentationFormat>
  <Paragraphs>175</Paragraphs>
  <Slides>9</Slides>
  <Notes>6</Notes>
  <HiddenSlides>0</HiddenSlides>
  <MMClips>0</MMClips>
  <ScaleCrop>false</ScaleCrop>
  <HeadingPairs>
    <vt:vector size="8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4</vt:i4>
      </vt:variant>
      <vt:variant>
        <vt:lpstr>슬라이드 제목</vt:lpstr>
      </vt:variant>
      <vt:variant>
        <vt:i4>9</vt:i4>
      </vt:variant>
      <vt:variant>
        <vt:lpstr>재구성한 쇼</vt:lpstr>
      </vt:variant>
      <vt:variant>
        <vt:i4>1</vt:i4>
      </vt:variant>
    </vt:vector>
  </HeadingPairs>
  <TitlesOfParts>
    <vt:vector size="16" baseType="lpstr">
      <vt:lpstr>맑은 고딕</vt:lpstr>
      <vt:lpstr>Arial</vt:lpstr>
      <vt:lpstr>3_디자인 사용자 지정</vt:lpstr>
      <vt:lpstr>디자인 사용자 지정</vt:lpstr>
      <vt:lpstr>1_디자인 사용자 지정</vt:lpstr>
      <vt:lpstr>2_디자인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재구성한 쇼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2023-11-23T10:55:48Z</dcterms:created>
  <dcterms:modified xsi:type="dcterms:W3CDTF">2024-04-24T00:23:40Z</dcterms:modified>
</cp:coreProperties>
</file>